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2"/>
  </p:notesMasterIdLst>
  <p:sldIdLst>
    <p:sldId id="256" r:id="rId2"/>
    <p:sldId id="278" r:id="rId3"/>
    <p:sldId id="280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396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24BFA-81B4-446A-B6B2-870922B69E8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429641E-72CE-4E04-8521-89C1B8936069}">
      <dgm:prSet/>
      <dgm:spPr/>
      <dgm:t>
        <a:bodyPr/>
        <a:lstStyle/>
        <a:p>
          <a:pPr>
            <a:defRPr cap="all"/>
          </a:pPr>
          <a:r>
            <a:rPr lang="nl-NL"/>
            <a:t>Je kunt uitleggen hoe infectieziekten ontstaan</a:t>
          </a:r>
          <a:endParaRPr lang="en-US"/>
        </a:p>
      </dgm:t>
    </dgm:pt>
    <dgm:pt modelId="{53D1F0B0-5705-45B8-8DC8-9CC334E9DD7E}" type="parTrans" cxnId="{212ED4E9-9428-47E1-8D1E-936BBD7CAC27}">
      <dgm:prSet/>
      <dgm:spPr/>
      <dgm:t>
        <a:bodyPr/>
        <a:lstStyle/>
        <a:p>
          <a:endParaRPr lang="en-US"/>
        </a:p>
      </dgm:t>
    </dgm:pt>
    <dgm:pt modelId="{251B164D-DD12-4D5E-8F88-0BE5CB915DAB}" type="sibTrans" cxnId="{212ED4E9-9428-47E1-8D1E-936BBD7CAC27}">
      <dgm:prSet/>
      <dgm:spPr/>
      <dgm:t>
        <a:bodyPr/>
        <a:lstStyle/>
        <a:p>
          <a:endParaRPr lang="en-US"/>
        </a:p>
      </dgm:t>
    </dgm:pt>
    <dgm:pt modelId="{24F2A6B4-CE2D-4807-BE85-BB66AD72D7CC}">
      <dgm:prSet/>
      <dgm:spPr/>
      <dgm:t>
        <a:bodyPr/>
        <a:lstStyle/>
        <a:p>
          <a:pPr>
            <a:defRPr cap="all"/>
          </a:pPr>
          <a:r>
            <a:rPr lang="nl-NL"/>
            <a:t>Je kent de vijf ontstekingsreacties</a:t>
          </a:r>
          <a:endParaRPr lang="en-US"/>
        </a:p>
      </dgm:t>
    </dgm:pt>
    <dgm:pt modelId="{E21467D9-E8EC-4686-895C-8A326117DFDE}" type="parTrans" cxnId="{D344C738-B024-4320-8300-EA8D584CBA46}">
      <dgm:prSet/>
      <dgm:spPr/>
      <dgm:t>
        <a:bodyPr/>
        <a:lstStyle/>
        <a:p>
          <a:endParaRPr lang="en-US"/>
        </a:p>
      </dgm:t>
    </dgm:pt>
    <dgm:pt modelId="{4E2FCF96-C797-4AB7-AF8B-9E440256E309}" type="sibTrans" cxnId="{D344C738-B024-4320-8300-EA8D584CBA46}">
      <dgm:prSet/>
      <dgm:spPr/>
      <dgm:t>
        <a:bodyPr/>
        <a:lstStyle/>
        <a:p>
          <a:endParaRPr lang="en-US"/>
        </a:p>
      </dgm:t>
    </dgm:pt>
    <dgm:pt modelId="{02F2620A-046C-4FA7-8CDE-EF3BF13228C4}">
      <dgm:prSet/>
      <dgm:spPr/>
      <dgm:t>
        <a:bodyPr/>
        <a:lstStyle/>
        <a:p>
          <a:pPr>
            <a:defRPr cap="all"/>
          </a:pPr>
          <a:r>
            <a:rPr lang="nl-NL"/>
            <a:t>Je kunt uitleggen hoe ziekteverwekkers voor infecties en ontsteking zorgen.</a:t>
          </a:r>
          <a:endParaRPr lang="en-US"/>
        </a:p>
      </dgm:t>
    </dgm:pt>
    <dgm:pt modelId="{D027BB77-276B-4AA7-B0C6-5D739C3976E7}" type="parTrans" cxnId="{52A49291-340D-4447-930D-01AE7B3EBB58}">
      <dgm:prSet/>
      <dgm:spPr/>
      <dgm:t>
        <a:bodyPr/>
        <a:lstStyle/>
        <a:p>
          <a:endParaRPr lang="en-US"/>
        </a:p>
      </dgm:t>
    </dgm:pt>
    <dgm:pt modelId="{B47229BF-D506-4A57-9663-08652428571F}" type="sibTrans" cxnId="{52A49291-340D-4447-930D-01AE7B3EBB58}">
      <dgm:prSet/>
      <dgm:spPr/>
      <dgm:t>
        <a:bodyPr/>
        <a:lstStyle/>
        <a:p>
          <a:endParaRPr lang="en-US"/>
        </a:p>
      </dgm:t>
    </dgm:pt>
    <dgm:pt modelId="{C07EB6BE-0A09-4E5C-BF2C-C3897A2E4A5E}">
      <dgm:prSet/>
      <dgm:spPr/>
      <dgm:t>
        <a:bodyPr/>
        <a:lstStyle/>
        <a:p>
          <a:pPr>
            <a:defRPr cap="all"/>
          </a:pPr>
          <a:r>
            <a:rPr lang="nl-NL"/>
            <a:t>Je kunt enkele  infectieziekten benoemen met de daar bijhorende  symptomen.</a:t>
          </a:r>
          <a:endParaRPr lang="en-US"/>
        </a:p>
      </dgm:t>
    </dgm:pt>
    <dgm:pt modelId="{6121CF26-D068-4778-BB55-710A63BA14E6}" type="parTrans" cxnId="{E627D210-FDAD-46D4-BCC6-86A98B04EBCD}">
      <dgm:prSet/>
      <dgm:spPr/>
      <dgm:t>
        <a:bodyPr/>
        <a:lstStyle/>
        <a:p>
          <a:endParaRPr lang="en-US"/>
        </a:p>
      </dgm:t>
    </dgm:pt>
    <dgm:pt modelId="{F6180F40-14A3-4323-AF73-452B4687C256}" type="sibTrans" cxnId="{E627D210-FDAD-46D4-BCC6-86A98B04EBCD}">
      <dgm:prSet/>
      <dgm:spPr/>
      <dgm:t>
        <a:bodyPr/>
        <a:lstStyle/>
        <a:p>
          <a:endParaRPr lang="en-US"/>
        </a:p>
      </dgm:t>
    </dgm:pt>
    <dgm:pt modelId="{D13802E3-73C6-47FC-B08B-4DF445873762}" type="pres">
      <dgm:prSet presAssocID="{3BB24BFA-81B4-446A-B6B2-870922B69E84}" presName="root" presStyleCnt="0">
        <dgm:presLayoutVars>
          <dgm:dir/>
          <dgm:resizeHandles val="exact"/>
        </dgm:presLayoutVars>
      </dgm:prSet>
      <dgm:spPr/>
    </dgm:pt>
    <dgm:pt modelId="{F58D810E-A4CD-4573-8048-42A28FE7F7AC}" type="pres">
      <dgm:prSet presAssocID="{0429641E-72CE-4E04-8521-89C1B8936069}" presName="compNode" presStyleCnt="0"/>
      <dgm:spPr/>
    </dgm:pt>
    <dgm:pt modelId="{26BC95D6-5244-48C4-BEDE-84A5D64A1F64}" type="pres">
      <dgm:prSet presAssocID="{0429641E-72CE-4E04-8521-89C1B8936069}" presName="iconBgRect" presStyleLbl="bgShp" presStyleIdx="0" presStyleCnt="4"/>
      <dgm:spPr/>
    </dgm:pt>
    <dgm:pt modelId="{C94EA86F-5794-4DA3-AEEB-44FCF1869B81}" type="pres">
      <dgm:prSet presAssocID="{0429641E-72CE-4E04-8521-89C1B893606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64D1436-4990-41AC-AF31-192EAF293AB4}" type="pres">
      <dgm:prSet presAssocID="{0429641E-72CE-4E04-8521-89C1B8936069}" presName="spaceRect" presStyleCnt="0"/>
      <dgm:spPr/>
    </dgm:pt>
    <dgm:pt modelId="{CC2558FA-1B0A-415A-86E4-AA6C596D8D60}" type="pres">
      <dgm:prSet presAssocID="{0429641E-72CE-4E04-8521-89C1B8936069}" presName="textRect" presStyleLbl="revTx" presStyleIdx="0" presStyleCnt="4">
        <dgm:presLayoutVars>
          <dgm:chMax val="1"/>
          <dgm:chPref val="1"/>
        </dgm:presLayoutVars>
      </dgm:prSet>
      <dgm:spPr/>
    </dgm:pt>
    <dgm:pt modelId="{13F97976-EAD5-4485-B97F-4E49976F7CAC}" type="pres">
      <dgm:prSet presAssocID="{251B164D-DD12-4D5E-8F88-0BE5CB915DAB}" presName="sibTrans" presStyleCnt="0"/>
      <dgm:spPr/>
    </dgm:pt>
    <dgm:pt modelId="{A17077FA-5F11-4E08-854E-2786F841C371}" type="pres">
      <dgm:prSet presAssocID="{24F2A6B4-CE2D-4807-BE85-BB66AD72D7CC}" presName="compNode" presStyleCnt="0"/>
      <dgm:spPr/>
    </dgm:pt>
    <dgm:pt modelId="{F1C71863-8608-46E6-AA79-804FD4AEC495}" type="pres">
      <dgm:prSet presAssocID="{24F2A6B4-CE2D-4807-BE85-BB66AD72D7CC}" presName="iconBgRect" presStyleLbl="bgShp" presStyleIdx="1" presStyleCnt="4"/>
      <dgm:spPr/>
    </dgm:pt>
    <dgm:pt modelId="{ED47B03E-5C2F-418B-8033-B2D760FCADD2}" type="pres">
      <dgm:prSet presAssocID="{24F2A6B4-CE2D-4807-BE85-BB66AD72D7C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733022FF-9521-4186-8158-8ADA2A21015E}" type="pres">
      <dgm:prSet presAssocID="{24F2A6B4-CE2D-4807-BE85-BB66AD72D7CC}" presName="spaceRect" presStyleCnt="0"/>
      <dgm:spPr/>
    </dgm:pt>
    <dgm:pt modelId="{6ACF3FB9-1C40-4596-84D7-86EC028D5E94}" type="pres">
      <dgm:prSet presAssocID="{24F2A6B4-CE2D-4807-BE85-BB66AD72D7CC}" presName="textRect" presStyleLbl="revTx" presStyleIdx="1" presStyleCnt="4">
        <dgm:presLayoutVars>
          <dgm:chMax val="1"/>
          <dgm:chPref val="1"/>
        </dgm:presLayoutVars>
      </dgm:prSet>
      <dgm:spPr/>
    </dgm:pt>
    <dgm:pt modelId="{562AED8E-788B-48D7-9C77-5EB0CB972068}" type="pres">
      <dgm:prSet presAssocID="{4E2FCF96-C797-4AB7-AF8B-9E440256E309}" presName="sibTrans" presStyleCnt="0"/>
      <dgm:spPr/>
    </dgm:pt>
    <dgm:pt modelId="{84B16EF1-8FB0-4FFA-877C-F3A3D5BDB073}" type="pres">
      <dgm:prSet presAssocID="{02F2620A-046C-4FA7-8CDE-EF3BF13228C4}" presName="compNode" presStyleCnt="0"/>
      <dgm:spPr/>
    </dgm:pt>
    <dgm:pt modelId="{5A66D109-4EA8-4FED-8828-B2D27C87599F}" type="pres">
      <dgm:prSet presAssocID="{02F2620A-046C-4FA7-8CDE-EF3BF13228C4}" presName="iconBgRect" presStyleLbl="bgShp" presStyleIdx="2" presStyleCnt="4"/>
      <dgm:spPr/>
    </dgm:pt>
    <dgm:pt modelId="{C8F64E10-9AF0-4AB9-88EC-33290ECA1A53}" type="pres">
      <dgm:prSet presAssocID="{02F2620A-046C-4FA7-8CDE-EF3BF13228C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4B660607-92FB-4D19-8FD5-75648D575F35}" type="pres">
      <dgm:prSet presAssocID="{02F2620A-046C-4FA7-8CDE-EF3BF13228C4}" presName="spaceRect" presStyleCnt="0"/>
      <dgm:spPr/>
    </dgm:pt>
    <dgm:pt modelId="{0298264C-C1B3-4FAD-897C-2BD341F56432}" type="pres">
      <dgm:prSet presAssocID="{02F2620A-046C-4FA7-8CDE-EF3BF13228C4}" presName="textRect" presStyleLbl="revTx" presStyleIdx="2" presStyleCnt="4">
        <dgm:presLayoutVars>
          <dgm:chMax val="1"/>
          <dgm:chPref val="1"/>
        </dgm:presLayoutVars>
      </dgm:prSet>
      <dgm:spPr/>
    </dgm:pt>
    <dgm:pt modelId="{E9782372-69EA-4E9F-BA8E-9B7C2B26388F}" type="pres">
      <dgm:prSet presAssocID="{B47229BF-D506-4A57-9663-08652428571F}" presName="sibTrans" presStyleCnt="0"/>
      <dgm:spPr/>
    </dgm:pt>
    <dgm:pt modelId="{2F2ECE29-0CE5-4B6E-8DE0-A3070790D15F}" type="pres">
      <dgm:prSet presAssocID="{C07EB6BE-0A09-4E5C-BF2C-C3897A2E4A5E}" presName="compNode" presStyleCnt="0"/>
      <dgm:spPr/>
    </dgm:pt>
    <dgm:pt modelId="{0E5C79C6-7F93-4F8D-9CF5-535F465314D0}" type="pres">
      <dgm:prSet presAssocID="{C07EB6BE-0A09-4E5C-BF2C-C3897A2E4A5E}" presName="iconBgRect" presStyleLbl="bgShp" presStyleIdx="3" presStyleCnt="4"/>
      <dgm:spPr/>
    </dgm:pt>
    <dgm:pt modelId="{21DDFEAD-C1C4-49E7-8BFF-3FC754A00817}" type="pres">
      <dgm:prSet presAssocID="{C07EB6BE-0A09-4E5C-BF2C-C3897A2E4A5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BB0FA31-05B1-4C1A-8EF5-4C9E563A1435}" type="pres">
      <dgm:prSet presAssocID="{C07EB6BE-0A09-4E5C-BF2C-C3897A2E4A5E}" presName="spaceRect" presStyleCnt="0"/>
      <dgm:spPr/>
    </dgm:pt>
    <dgm:pt modelId="{BF235CBA-13B8-4F75-807D-06968D197ACB}" type="pres">
      <dgm:prSet presAssocID="{C07EB6BE-0A09-4E5C-BF2C-C3897A2E4A5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627D210-FDAD-46D4-BCC6-86A98B04EBCD}" srcId="{3BB24BFA-81B4-446A-B6B2-870922B69E84}" destId="{C07EB6BE-0A09-4E5C-BF2C-C3897A2E4A5E}" srcOrd="3" destOrd="0" parTransId="{6121CF26-D068-4778-BB55-710A63BA14E6}" sibTransId="{F6180F40-14A3-4323-AF73-452B4687C256}"/>
    <dgm:cxn modelId="{D344C738-B024-4320-8300-EA8D584CBA46}" srcId="{3BB24BFA-81B4-446A-B6B2-870922B69E84}" destId="{24F2A6B4-CE2D-4807-BE85-BB66AD72D7CC}" srcOrd="1" destOrd="0" parTransId="{E21467D9-E8EC-4686-895C-8A326117DFDE}" sibTransId="{4E2FCF96-C797-4AB7-AF8B-9E440256E309}"/>
    <dgm:cxn modelId="{3807C787-015A-492C-9B57-D31D9C7B814A}" type="presOf" srcId="{02F2620A-046C-4FA7-8CDE-EF3BF13228C4}" destId="{0298264C-C1B3-4FAD-897C-2BD341F56432}" srcOrd="0" destOrd="0" presId="urn:microsoft.com/office/officeart/2018/5/layout/IconCircleLabelList"/>
    <dgm:cxn modelId="{52A49291-340D-4447-930D-01AE7B3EBB58}" srcId="{3BB24BFA-81B4-446A-B6B2-870922B69E84}" destId="{02F2620A-046C-4FA7-8CDE-EF3BF13228C4}" srcOrd="2" destOrd="0" parTransId="{D027BB77-276B-4AA7-B0C6-5D739C3976E7}" sibTransId="{B47229BF-D506-4A57-9663-08652428571F}"/>
    <dgm:cxn modelId="{A898EECE-4FA4-4779-8AD1-A16891CEA44B}" type="presOf" srcId="{3BB24BFA-81B4-446A-B6B2-870922B69E84}" destId="{D13802E3-73C6-47FC-B08B-4DF445873762}" srcOrd="0" destOrd="0" presId="urn:microsoft.com/office/officeart/2018/5/layout/IconCircleLabelList"/>
    <dgm:cxn modelId="{EE2F8FD4-9275-469F-A0E3-73361B24D75B}" type="presOf" srcId="{C07EB6BE-0A09-4E5C-BF2C-C3897A2E4A5E}" destId="{BF235CBA-13B8-4F75-807D-06968D197ACB}" srcOrd="0" destOrd="0" presId="urn:microsoft.com/office/officeart/2018/5/layout/IconCircleLabelList"/>
    <dgm:cxn modelId="{3D06DFD6-030E-4A90-AD9C-2D841CEEE538}" type="presOf" srcId="{24F2A6B4-CE2D-4807-BE85-BB66AD72D7CC}" destId="{6ACF3FB9-1C40-4596-84D7-86EC028D5E94}" srcOrd="0" destOrd="0" presId="urn:microsoft.com/office/officeart/2018/5/layout/IconCircleLabelList"/>
    <dgm:cxn modelId="{98EC95D9-6D3B-4FF0-ADC7-EDE0B2AD45F9}" type="presOf" srcId="{0429641E-72CE-4E04-8521-89C1B8936069}" destId="{CC2558FA-1B0A-415A-86E4-AA6C596D8D60}" srcOrd="0" destOrd="0" presId="urn:microsoft.com/office/officeart/2018/5/layout/IconCircleLabelList"/>
    <dgm:cxn modelId="{212ED4E9-9428-47E1-8D1E-936BBD7CAC27}" srcId="{3BB24BFA-81B4-446A-B6B2-870922B69E84}" destId="{0429641E-72CE-4E04-8521-89C1B8936069}" srcOrd="0" destOrd="0" parTransId="{53D1F0B0-5705-45B8-8DC8-9CC334E9DD7E}" sibTransId="{251B164D-DD12-4D5E-8F88-0BE5CB915DAB}"/>
    <dgm:cxn modelId="{E893C2DF-8CDE-46E2-A62C-00DFF485FC65}" type="presParOf" srcId="{D13802E3-73C6-47FC-B08B-4DF445873762}" destId="{F58D810E-A4CD-4573-8048-42A28FE7F7AC}" srcOrd="0" destOrd="0" presId="urn:microsoft.com/office/officeart/2018/5/layout/IconCircleLabelList"/>
    <dgm:cxn modelId="{35EBB546-43D9-4524-ABC1-2A53C2C3A69D}" type="presParOf" srcId="{F58D810E-A4CD-4573-8048-42A28FE7F7AC}" destId="{26BC95D6-5244-48C4-BEDE-84A5D64A1F64}" srcOrd="0" destOrd="0" presId="urn:microsoft.com/office/officeart/2018/5/layout/IconCircleLabelList"/>
    <dgm:cxn modelId="{2AB7FE6D-08A2-4611-86AE-DF47FF7DEEE1}" type="presParOf" srcId="{F58D810E-A4CD-4573-8048-42A28FE7F7AC}" destId="{C94EA86F-5794-4DA3-AEEB-44FCF1869B81}" srcOrd="1" destOrd="0" presId="urn:microsoft.com/office/officeart/2018/5/layout/IconCircleLabelList"/>
    <dgm:cxn modelId="{216E9E95-921D-4BFB-BE6F-17F2E70D1267}" type="presParOf" srcId="{F58D810E-A4CD-4573-8048-42A28FE7F7AC}" destId="{364D1436-4990-41AC-AF31-192EAF293AB4}" srcOrd="2" destOrd="0" presId="urn:microsoft.com/office/officeart/2018/5/layout/IconCircleLabelList"/>
    <dgm:cxn modelId="{D86D7CCB-35C8-4397-95CC-98438932C13B}" type="presParOf" srcId="{F58D810E-A4CD-4573-8048-42A28FE7F7AC}" destId="{CC2558FA-1B0A-415A-86E4-AA6C596D8D60}" srcOrd="3" destOrd="0" presId="urn:microsoft.com/office/officeart/2018/5/layout/IconCircleLabelList"/>
    <dgm:cxn modelId="{3A2BE8AE-8004-4C83-AAFC-F05433423119}" type="presParOf" srcId="{D13802E3-73C6-47FC-B08B-4DF445873762}" destId="{13F97976-EAD5-4485-B97F-4E49976F7CAC}" srcOrd="1" destOrd="0" presId="urn:microsoft.com/office/officeart/2018/5/layout/IconCircleLabelList"/>
    <dgm:cxn modelId="{9CB768C1-ED89-4850-8CA3-9E7A2FAFE321}" type="presParOf" srcId="{D13802E3-73C6-47FC-B08B-4DF445873762}" destId="{A17077FA-5F11-4E08-854E-2786F841C371}" srcOrd="2" destOrd="0" presId="urn:microsoft.com/office/officeart/2018/5/layout/IconCircleLabelList"/>
    <dgm:cxn modelId="{1CC8004A-9CA2-4B23-8DC6-C892912B4D2D}" type="presParOf" srcId="{A17077FA-5F11-4E08-854E-2786F841C371}" destId="{F1C71863-8608-46E6-AA79-804FD4AEC495}" srcOrd="0" destOrd="0" presId="urn:microsoft.com/office/officeart/2018/5/layout/IconCircleLabelList"/>
    <dgm:cxn modelId="{A8EE129C-32A7-4584-9F2F-D568EBCA442A}" type="presParOf" srcId="{A17077FA-5F11-4E08-854E-2786F841C371}" destId="{ED47B03E-5C2F-418B-8033-B2D760FCADD2}" srcOrd="1" destOrd="0" presId="urn:microsoft.com/office/officeart/2018/5/layout/IconCircleLabelList"/>
    <dgm:cxn modelId="{6563E30C-D086-4A01-ABA3-C688DED0221B}" type="presParOf" srcId="{A17077FA-5F11-4E08-854E-2786F841C371}" destId="{733022FF-9521-4186-8158-8ADA2A21015E}" srcOrd="2" destOrd="0" presId="urn:microsoft.com/office/officeart/2018/5/layout/IconCircleLabelList"/>
    <dgm:cxn modelId="{B962D621-A941-4B8F-935A-C6D8951141B0}" type="presParOf" srcId="{A17077FA-5F11-4E08-854E-2786F841C371}" destId="{6ACF3FB9-1C40-4596-84D7-86EC028D5E94}" srcOrd="3" destOrd="0" presId="urn:microsoft.com/office/officeart/2018/5/layout/IconCircleLabelList"/>
    <dgm:cxn modelId="{A25F19E0-51BF-462A-9794-42B1F9205972}" type="presParOf" srcId="{D13802E3-73C6-47FC-B08B-4DF445873762}" destId="{562AED8E-788B-48D7-9C77-5EB0CB972068}" srcOrd="3" destOrd="0" presId="urn:microsoft.com/office/officeart/2018/5/layout/IconCircleLabelList"/>
    <dgm:cxn modelId="{1002BE16-5616-4BC1-8114-3D41007FE0F6}" type="presParOf" srcId="{D13802E3-73C6-47FC-B08B-4DF445873762}" destId="{84B16EF1-8FB0-4FFA-877C-F3A3D5BDB073}" srcOrd="4" destOrd="0" presId="urn:microsoft.com/office/officeart/2018/5/layout/IconCircleLabelList"/>
    <dgm:cxn modelId="{197002DC-8D22-4873-8FE7-4B3C7F89E6E7}" type="presParOf" srcId="{84B16EF1-8FB0-4FFA-877C-F3A3D5BDB073}" destId="{5A66D109-4EA8-4FED-8828-B2D27C87599F}" srcOrd="0" destOrd="0" presId="urn:microsoft.com/office/officeart/2018/5/layout/IconCircleLabelList"/>
    <dgm:cxn modelId="{C434A202-236B-4B17-9C3C-655EAEB98CA5}" type="presParOf" srcId="{84B16EF1-8FB0-4FFA-877C-F3A3D5BDB073}" destId="{C8F64E10-9AF0-4AB9-88EC-33290ECA1A53}" srcOrd="1" destOrd="0" presId="urn:microsoft.com/office/officeart/2018/5/layout/IconCircleLabelList"/>
    <dgm:cxn modelId="{D48E03DF-07E2-4081-8EB8-7B0C3D49DB40}" type="presParOf" srcId="{84B16EF1-8FB0-4FFA-877C-F3A3D5BDB073}" destId="{4B660607-92FB-4D19-8FD5-75648D575F35}" srcOrd="2" destOrd="0" presId="urn:microsoft.com/office/officeart/2018/5/layout/IconCircleLabelList"/>
    <dgm:cxn modelId="{B07C079F-D242-42D3-86BD-7ADA36A12022}" type="presParOf" srcId="{84B16EF1-8FB0-4FFA-877C-F3A3D5BDB073}" destId="{0298264C-C1B3-4FAD-897C-2BD341F56432}" srcOrd="3" destOrd="0" presId="urn:microsoft.com/office/officeart/2018/5/layout/IconCircleLabelList"/>
    <dgm:cxn modelId="{9AEDB69D-6F4C-4592-93A8-753FFDF8A192}" type="presParOf" srcId="{D13802E3-73C6-47FC-B08B-4DF445873762}" destId="{E9782372-69EA-4E9F-BA8E-9B7C2B26388F}" srcOrd="5" destOrd="0" presId="urn:microsoft.com/office/officeart/2018/5/layout/IconCircleLabelList"/>
    <dgm:cxn modelId="{2161C5D8-227E-4C37-B25A-1111E5092659}" type="presParOf" srcId="{D13802E3-73C6-47FC-B08B-4DF445873762}" destId="{2F2ECE29-0CE5-4B6E-8DE0-A3070790D15F}" srcOrd="6" destOrd="0" presId="urn:microsoft.com/office/officeart/2018/5/layout/IconCircleLabelList"/>
    <dgm:cxn modelId="{E071C0CC-AA2C-4DE0-958D-4332B6893933}" type="presParOf" srcId="{2F2ECE29-0CE5-4B6E-8DE0-A3070790D15F}" destId="{0E5C79C6-7F93-4F8D-9CF5-535F465314D0}" srcOrd="0" destOrd="0" presId="urn:microsoft.com/office/officeart/2018/5/layout/IconCircleLabelList"/>
    <dgm:cxn modelId="{98FCD140-19C4-4FD9-BC29-21E770ACE487}" type="presParOf" srcId="{2F2ECE29-0CE5-4B6E-8DE0-A3070790D15F}" destId="{21DDFEAD-C1C4-49E7-8BFF-3FC754A00817}" srcOrd="1" destOrd="0" presId="urn:microsoft.com/office/officeart/2018/5/layout/IconCircleLabelList"/>
    <dgm:cxn modelId="{7238141C-7625-40DA-B1E1-5FC9B9A53BD9}" type="presParOf" srcId="{2F2ECE29-0CE5-4B6E-8DE0-A3070790D15F}" destId="{CBB0FA31-05B1-4C1A-8EF5-4C9E563A1435}" srcOrd="2" destOrd="0" presId="urn:microsoft.com/office/officeart/2018/5/layout/IconCircleLabelList"/>
    <dgm:cxn modelId="{A69DA42B-C501-480A-9CC4-54F160194179}" type="presParOf" srcId="{2F2ECE29-0CE5-4B6E-8DE0-A3070790D15F}" destId="{BF235CBA-13B8-4F75-807D-06968D197AC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D11A0-E897-4E69-B5EE-D012854002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D2DCD6-C053-4807-BB4A-113DB7735B4D}">
      <dgm:prSet/>
      <dgm:spPr/>
      <dgm:t>
        <a:bodyPr/>
        <a:lstStyle/>
        <a:p>
          <a:r>
            <a:rPr lang="nl-NL"/>
            <a:t>Factoren die invloed hebben op lichaamstemperatuur:</a:t>
          </a:r>
          <a:endParaRPr lang="en-US"/>
        </a:p>
      </dgm:t>
    </dgm:pt>
    <dgm:pt modelId="{FE2ECE6C-4CEF-49B2-8AA8-9B35F78B0E40}" type="parTrans" cxnId="{D63ADA2E-5291-442D-8456-7808FBFAB0D2}">
      <dgm:prSet/>
      <dgm:spPr/>
      <dgm:t>
        <a:bodyPr/>
        <a:lstStyle/>
        <a:p>
          <a:endParaRPr lang="en-US"/>
        </a:p>
      </dgm:t>
    </dgm:pt>
    <dgm:pt modelId="{16B31AB5-0226-429A-A522-ECAEF5EE4387}" type="sibTrans" cxnId="{D63ADA2E-5291-442D-8456-7808FBFAB0D2}">
      <dgm:prSet/>
      <dgm:spPr/>
      <dgm:t>
        <a:bodyPr/>
        <a:lstStyle/>
        <a:p>
          <a:endParaRPr lang="en-US"/>
        </a:p>
      </dgm:t>
    </dgm:pt>
    <dgm:pt modelId="{5CD9470F-E489-4FD4-AED9-12A1F736CB3B}">
      <dgm:prSet/>
      <dgm:spPr/>
      <dgm:t>
        <a:bodyPr/>
        <a:lstStyle/>
        <a:p>
          <a:r>
            <a:rPr lang="nl-NL"/>
            <a:t>- moment van de dag</a:t>
          </a:r>
          <a:endParaRPr lang="en-US"/>
        </a:p>
      </dgm:t>
    </dgm:pt>
    <dgm:pt modelId="{1A453982-C799-4D57-9C1C-FBDF10585951}" type="parTrans" cxnId="{7CE2F248-5A61-43C4-9E01-B6E3B3A6292E}">
      <dgm:prSet/>
      <dgm:spPr/>
      <dgm:t>
        <a:bodyPr/>
        <a:lstStyle/>
        <a:p>
          <a:endParaRPr lang="en-US"/>
        </a:p>
      </dgm:t>
    </dgm:pt>
    <dgm:pt modelId="{145E7CE9-9A17-4DC7-BA1D-ACCEE886C5AB}" type="sibTrans" cxnId="{7CE2F248-5A61-43C4-9E01-B6E3B3A6292E}">
      <dgm:prSet/>
      <dgm:spPr/>
      <dgm:t>
        <a:bodyPr/>
        <a:lstStyle/>
        <a:p>
          <a:endParaRPr lang="en-US"/>
        </a:p>
      </dgm:t>
    </dgm:pt>
    <dgm:pt modelId="{245654EE-79C1-4043-B16E-72B5649BA178}">
      <dgm:prSet/>
      <dgm:spPr/>
      <dgm:t>
        <a:bodyPr/>
        <a:lstStyle/>
        <a:p>
          <a:r>
            <a:rPr lang="nl-NL"/>
            <a:t>- lichamelijke inspanning</a:t>
          </a:r>
          <a:endParaRPr lang="en-US"/>
        </a:p>
      </dgm:t>
    </dgm:pt>
    <dgm:pt modelId="{2275F7F8-C1DC-4F29-8F04-AB816BB465FE}" type="parTrans" cxnId="{1B706CBA-D9B9-4CAE-9FDB-F7B400D9852D}">
      <dgm:prSet/>
      <dgm:spPr/>
      <dgm:t>
        <a:bodyPr/>
        <a:lstStyle/>
        <a:p>
          <a:endParaRPr lang="en-US"/>
        </a:p>
      </dgm:t>
    </dgm:pt>
    <dgm:pt modelId="{7D7A059E-314F-466D-9114-067189654206}" type="sibTrans" cxnId="{1B706CBA-D9B9-4CAE-9FDB-F7B400D9852D}">
      <dgm:prSet/>
      <dgm:spPr/>
      <dgm:t>
        <a:bodyPr/>
        <a:lstStyle/>
        <a:p>
          <a:endParaRPr lang="en-US"/>
        </a:p>
      </dgm:t>
    </dgm:pt>
    <dgm:pt modelId="{24C78946-EB8B-4658-A1FB-9FA410C62277}">
      <dgm:prSet/>
      <dgm:spPr/>
      <dgm:t>
        <a:bodyPr/>
        <a:lstStyle/>
        <a:p>
          <a:r>
            <a:rPr lang="nl-NL"/>
            <a:t>- menstruatiecyclus</a:t>
          </a:r>
          <a:endParaRPr lang="en-US"/>
        </a:p>
      </dgm:t>
    </dgm:pt>
    <dgm:pt modelId="{2F8CABAC-60D8-4B2E-B702-3262889D62C8}" type="parTrans" cxnId="{F478A812-E0E2-4F26-BF2F-52298E659FA9}">
      <dgm:prSet/>
      <dgm:spPr/>
      <dgm:t>
        <a:bodyPr/>
        <a:lstStyle/>
        <a:p>
          <a:endParaRPr lang="en-US"/>
        </a:p>
      </dgm:t>
    </dgm:pt>
    <dgm:pt modelId="{4652F46E-F7FD-46A0-BFE2-FD0B039A88CB}" type="sibTrans" cxnId="{F478A812-E0E2-4F26-BF2F-52298E659FA9}">
      <dgm:prSet/>
      <dgm:spPr/>
      <dgm:t>
        <a:bodyPr/>
        <a:lstStyle/>
        <a:p>
          <a:endParaRPr lang="en-US"/>
        </a:p>
      </dgm:t>
    </dgm:pt>
    <dgm:pt modelId="{D2A042FA-01EC-4154-84E8-1E9AEE2FE1F0}">
      <dgm:prSet/>
      <dgm:spPr/>
      <dgm:t>
        <a:bodyPr/>
        <a:lstStyle/>
        <a:p>
          <a:r>
            <a:rPr lang="nl-NL"/>
            <a:t>- koortsverwekkende stoffen</a:t>
          </a:r>
          <a:endParaRPr lang="en-US"/>
        </a:p>
      </dgm:t>
    </dgm:pt>
    <dgm:pt modelId="{7B39ABC2-9C1A-40AD-81E9-3360E97779F2}" type="parTrans" cxnId="{A75F9BC0-F33C-4666-9824-6B57A52426FB}">
      <dgm:prSet/>
      <dgm:spPr/>
      <dgm:t>
        <a:bodyPr/>
        <a:lstStyle/>
        <a:p>
          <a:endParaRPr lang="en-US"/>
        </a:p>
      </dgm:t>
    </dgm:pt>
    <dgm:pt modelId="{3886525A-A465-415F-9296-62DA9EE619D5}" type="sibTrans" cxnId="{A75F9BC0-F33C-4666-9824-6B57A52426FB}">
      <dgm:prSet/>
      <dgm:spPr/>
      <dgm:t>
        <a:bodyPr/>
        <a:lstStyle/>
        <a:p>
          <a:endParaRPr lang="en-US"/>
        </a:p>
      </dgm:t>
    </dgm:pt>
    <dgm:pt modelId="{C3130DB6-ED4B-4D75-BF88-5426C2214EA9}" type="pres">
      <dgm:prSet presAssocID="{575D11A0-E897-4E69-B5EE-D012854002A8}" presName="linear" presStyleCnt="0">
        <dgm:presLayoutVars>
          <dgm:animLvl val="lvl"/>
          <dgm:resizeHandles val="exact"/>
        </dgm:presLayoutVars>
      </dgm:prSet>
      <dgm:spPr/>
    </dgm:pt>
    <dgm:pt modelId="{52CDA6F7-72A6-4EC5-9D8D-FAAA9E74B014}" type="pres">
      <dgm:prSet presAssocID="{44D2DCD6-C053-4807-BB4A-113DB7735B4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19F32B9-13AC-4D1E-8836-223A7C2FAE72}" type="pres">
      <dgm:prSet presAssocID="{16B31AB5-0226-429A-A522-ECAEF5EE4387}" presName="spacer" presStyleCnt="0"/>
      <dgm:spPr/>
    </dgm:pt>
    <dgm:pt modelId="{81DBB44D-755A-4A9B-86A5-698D02D5903F}" type="pres">
      <dgm:prSet presAssocID="{5CD9470F-E489-4FD4-AED9-12A1F736CB3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530981F-6E6F-4971-B1E7-8A77FBF0C218}" type="pres">
      <dgm:prSet presAssocID="{145E7CE9-9A17-4DC7-BA1D-ACCEE886C5AB}" presName="spacer" presStyleCnt="0"/>
      <dgm:spPr/>
    </dgm:pt>
    <dgm:pt modelId="{F35BF098-EF80-4D51-866C-274DDF36419E}" type="pres">
      <dgm:prSet presAssocID="{245654EE-79C1-4043-B16E-72B5649BA17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37F3333-88AE-476E-B05C-70EF518677C7}" type="pres">
      <dgm:prSet presAssocID="{7D7A059E-314F-466D-9114-067189654206}" presName="spacer" presStyleCnt="0"/>
      <dgm:spPr/>
    </dgm:pt>
    <dgm:pt modelId="{FEC3BDDF-A09D-463D-850F-9E7300E5082C}" type="pres">
      <dgm:prSet presAssocID="{24C78946-EB8B-4658-A1FB-9FA410C6227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F2EF938-C684-48A5-B329-4A8FDC8F823D}" type="pres">
      <dgm:prSet presAssocID="{4652F46E-F7FD-46A0-BFE2-FD0B039A88CB}" presName="spacer" presStyleCnt="0"/>
      <dgm:spPr/>
    </dgm:pt>
    <dgm:pt modelId="{A11BAAFD-D1F1-4B91-8A06-4005C7A0D925}" type="pres">
      <dgm:prSet presAssocID="{D2A042FA-01EC-4154-84E8-1E9AEE2FE1F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478A812-E0E2-4F26-BF2F-52298E659FA9}" srcId="{575D11A0-E897-4E69-B5EE-D012854002A8}" destId="{24C78946-EB8B-4658-A1FB-9FA410C62277}" srcOrd="3" destOrd="0" parTransId="{2F8CABAC-60D8-4B2E-B702-3262889D62C8}" sibTransId="{4652F46E-F7FD-46A0-BFE2-FD0B039A88CB}"/>
    <dgm:cxn modelId="{D63ADA2E-5291-442D-8456-7808FBFAB0D2}" srcId="{575D11A0-E897-4E69-B5EE-D012854002A8}" destId="{44D2DCD6-C053-4807-BB4A-113DB7735B4D}" srcOrd="0" destOrd="0" parTransId="{FE2ECE6C-4CEF-49B2-8AA8-9B35F78B0E40}" sibTransId="{16B31AB5-0226-429A-A522-ECAEF5EE4387}"/>
    <dgm:cxn modelId="{7CE2F248-5A61-43C4-9E01-B6E3B3A6292E}" srcId="{575D11A0-E897-4E69-B5EE-D012854002A8}" destId="{5CD9470F-E489-4FD4-AED9-12A1F736CB3B}" srcOrd="1" destOrd="0" parTransId="{1A453982-C799-4D57-9C1C-FBDF10585951}" sibTransId="{145E7CE9-9A17-4DC7-BA1D-ACCEE886C5AB}"/>
    <dgm:cxn modelId="{FE626357-EBCD-46EB-9858-9D78A62C8881}" type="presOf" srcId="{24C78946-EB8B-4658-A1FB-9FA410C62277}" destId="{FEC3BDDF-A09D-463D-850F-9E7300E5082C}" srcOrd="0" destOrd="0" presId="urn:microsoft.com/office/officeart/2005/8/layout/vList2"/>
    <dgm:cxn modelId="{0675B781-7636-4F2C-B458-5A1237B95B07}" type="presOf" srcId="{44D2DCD6-C053-4807-BB4A-113DB7735B4D}" destId="{52CDA6F7-72A6-4EC5-9D8D-FAAA9E74B014}" srcOrd="0" destOrd="0" presId="urn:microsoft.com/office/officeart/2005/8/layout/vList2"/>
    <dgm:cxn modelId="{33CE548D-9622-46A7-88F3-A76B4DCB8363}" type="presOf" srcId="{D2A042FA-01EC-4154-84E8-1E9AEE2FE1F0}" destId="{A11BAAFD-D1F1-4B91-8A06-4005C7A0D925}" srcOrd="0" destOrd="0" presId="urn:microsoft.com/office/officeart/2005/8/layout/vList2"/>
    <dgm:cxn modelId="{E488A496-C153-4D8A-8A87-A328C521C54D}" type="presOf" srcId="{245654EE-79C1-4043-B16E-72B5649BA178}" destId="{F35BF098-EF80-4D51-866C-274DDF36419E}" srcOrd="0" destOrd="0" presId="urn:microsoft.com/office/officeart/2005/8/layout/vList2"/>
    <dgm:cxn modelId="{1B706CBA-D9B9-4CAE-9FDB-F7B400D9852D}" srcId="{575D11A0-E897-4E69-B5EE-D012854002A8}" destId="{245654EE-79C1-4043-B16E-72B5649BA178}" srcOrd="2" destOrd="0" parTransId="{2275F7F8-C1DC-4F29-8F04-AB816BB465FE}" sibTransId="{7D7A059E-314F-466D-9114-067189654206}"/>
    <dgm:cxn modelId="{A75F9BC0-F33C-4666-9824-6B57A52426FB}" srcId="{575D11A0-E897-4E69-B5EE-D012854002A8}" destId="{D2A042FA-01EC-4154-84E8-1E9AEE2FE1F0}" srcOrd="4" destOrd="0" parTransId="{7B39ABC2-9C1A-40AD-81E9-3360E97779F2}" sibTransId="{3886525A-A465-415F-9296-62DA9EE619D5}"/>
    <dgm:cxn modelId="{0A840AC9-A90D-4E10-89CB-9BBC97D55611}" type="presOf" srcId="{575D11A0-E897-4E69-B5EE-D012854002A8}" destId="{C3130DB6-ED4B-4D75-BF88-5426C2214EA9}" srcOrd="0" destOrd="0" presId="urn:microsoft.com/office/officeart/2005/8/layout/vList2"/>
    <dgm:cxn modelId="{061713DF-041D-475A-A821-5E77E9505456}" type="presOf" srcId="{5CD9470F-E489-4FD4-AED9-12A1F736CB3B}" destId="{81DBB44D-755A-4A9B-86A5-698D02D5903F}" srcOrd="0" destOrd="0" presId="urn:microsoft.com/office/officeart/2005/8/layout/vList2"/>
    <dgm:cxn modelId="{378A5632-30DB-403F-9A89-05F5C5402D33}" type="presParOf" srcId="{C3130DB6-ED4B-4D75-BF88-5426C2214EA9}" destId="{52CDA6F7-72A6-4EC5-9D8D-FAAA9E74B014}" srcOrd="0" destOrd="0" presId="urn:microsoft.com/office/officeart/2005/8/layout/vList2"/>
    <dgm:cxn modelId="{D01DC783-0F0D-4FF4-888D-7C125D4933A2}" type="presParOf" srcId="{C3130DB6-ED4B-4D75-BF88-5426C2214EA9}" destId="{619F32B9-13AC-4D1E-8836-223A7C2FAE72}" srcOrd="1" destOrd="0" presId="urn:microsoft.com/office/officeart/2005/8/layout/vList2"/>
    <dgm:cxn modelId="{D9375BC7-4071-4711-BFD3-D8136FAEDCF9}" type="presParOf" srcId="{C3130DB6-ED4B-4D75-BF88-5426C2214EA9}" destId="{81DBB44D-755A-4A9B-86A5-698D02D5903F}" srcOrd="2" destOrd="0" presId="urn:microsoft.com/office/officeart/2005/8/layout/vList2"/>
    <dgm:cxn modelId="{67B3A4F8-8CB4-4FC7-8253-7E193265711F}" type="presParOf" srcId="{C3130DB6-ED4B-4D75-BF88-5426C2214EA9}" destId="{F530981F-6E6F-4971-B1E7-8A77FBF0C218}" srcOrd="3" destOrd="0" presId="urn:microsoft.com/office/officeart/2005/8/layout/vList2"/>
    <dgm:cxn modelId="{101D5FEB-FC60-4BE3-B7EA-171FFF2442B8}" type="presParOf" srcId="{C3130DB6-ED4B-4D75-BF88-5426C2214EA9}" destId="{F35BF098-EF80-4D51-866C-274DDF36419E}" srcOrd="4" destOrd="0" presId="urn:microsoft.com/office/officeart/2005/8/layout/vList2"/>
    <dgm:cxn modelId="{2D95ABD8-F4F6-451F-8CFE-A962E39193E9}" type="presParOf" srcId="{C3130DB6-ED4B-4D75-BF88-5426C2214EA9}" destId="{B37F3333-88AE-476E-B05C-70EF518677C7}" srcOrd="5" destOrd="0" presId="urn:microsoft.com/office/officeart/2005/8/layout/vList2"/>
    <dgm:cxn modelId="{54C565C7-83E4-4F99-B8A1-9A169C538AEC}" type="presParOf" srcId="{C3130DB6-ED4B-4D75-BF88-5426C2214EA9}" destId="{FEC3BDDF-A09D-463D-850F-9E7300E5082C}" srcOrd="6" destOrd="0" presId="urn:microsoft.com/office/officeart/2005/8/layout/vList2"/>
    <dgm:cxn modelId="{590EED6A-642A-4408-8D8A-B1CC934D1F22}" type="presParOf" srcId="{C3130DB6-ED4B-4D75-BF88-5426C2214EA9}" destId="{AF2EF938-C684-48A5-B329-4A8FDC8F823D}" srcOrd="7" destOrd="0" presId="urn:microsoft.com/office/officeart/2005/8/layout/vList2"/>
    <dgm:cxn modelId="{319EF854-E279-4738-AE66-7D3C3FAE01F4}" type="presParOf" srcId="{C3130DB6-ED4B-4D75-BF88-5426C2214EA9}" destId="{A11BAAFD-D1F1-4B91-8A06-4005C7A0D9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368806-17D7-4650-B633-C418D0361B1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46CC177-0EE3-4E9D-95E4-41FC91380B41}">
      <dgm:prSet/>
      <dgm:spPr/>
      <dgm:t>
        <a:bodyPr/>
        <a:lstStyle/>
        <a:p>
          <a:r>
            <a:rPr lang="nl-NL"/>
            <a:t>Een infectie betekent het binnendringen van ziekteverwekkende micro-organismen in je lichaam, die zich vermenigvuldigen en een ontstekingsreactie veroorzaken. </a:t>
          </a:r>
          <a:endParaRPr lang="en-US"/>
        </a:p>
      </dgm:t>
    </dgm:pt>
    <dgm:pt modelId="{9C4E7726-965D-4E46-836B-02C2100F1801}" type="parTrans" cxnId="{A1B739E0-180F-4749-A521-B9C423831B80}">
      <dgm:prSet/>
      <dgm:spPr/>
      <dgm:t>
        <a:bodyPr/>
        <a:lstStyle/>
        <a:p>
          <a:endParaRPr lang="en-US"/>
        </a:p>
      </dgm:t>
    </dgm:pt>
    <dgm:pt modelId="{B75D9081-F560-47C0-8E33-7E7E1AE3B773}" type="sibTrans" cxnId="{A1B739E0-180F-4749-A521-B9C423831B80}">
      <dgm:prSet/>
      <dgm:spPr/>
      <dgm:t>
        <a:bodyPr/>
        <a:lstStyle/>
        <a:p>
          <a:endParaRPr lang="en-US"/>
        </a:p>
      </dgm:t>
    </dgm:pt>
    <dgm:pt modelId="{C1BD3390-0B6F-426F-9ED8-A74D72E36DC9}">
      <dgm:prSet/>
      <dgm:spPr/>
      <dgm:t>
        <a:bodyPr/>
        <a:lstStyle/>
        <a:p>
          <a:r>
            <a:rPr lang="nl-NL" dirty="0"/>
            <a:t>Een ontsteking   </a:t>
          </a:r>
          <a:r>
            <a:rPr lang="nl-NL" altLang="nl-NL" dirty="0"/>
            <a:t>is een (plaatselijke) reactie van het lichaam op een willekeurige schadelijke prikkel. Benoem de 5 symptomen.</a:t>
          </a:r>
          <a:endParaRPr lang="en-US" dirty="0"/>
        </a:p>
      </dgm:t>
    </dgm:pt>
    <dgm:pt modelId="{DAC9A534-60D3-4A55-A5D6-18291F50D786}" type="parTrans" cxnId="{FB8FD246-7B83-43F2-B9F9-2444F82E93F3}">
      <dgm:prSet/>
      <dgm:spPr/>
      <dgm:t>
        <a:bodyPr/>
        <a:lstStyle/>
        <a:p>
          <a:endParaRPr lang="en-US"/>
        </a:p>
      </dgm:t>
    </dgm:pt>
    <dgm:pt modelId="{0B05AE7F-6018-4E77-A3AF-E5D1B9F16403}" type="sibTrans" cxnId="{FB8FD246-7B83-43F2-B9F9-2444F82E93F3}">
      <dgm:prSet/>
      <dgm:spPr/>
      <dgm:t>
        <a:bodyPr/>
        <a:lstStyle/>
        <a:p>
          <a:endParaRPr lang="en-US"/>
        </a:p>
      </dgm:t>
    </dgm:pt>
    <dgm:pt modelId="{4EAF5370-98DB-411F-ABE8-31418293C1B9}">
      <dgm:prSet/>
      <dgm:spPr/>
      <dgm:t>
        <a:bodyPr/>
        <a:lstStyle/>
        <a:p>
          <a:r>
            <a:rPr lang="nl-NL" dirty="0"/>
            <a:t>Hoe noemen we de plek ook alweer waar de ziekteverwekkende micro-organismen binnenkomen? Benoem er 4</a:t>
          </a:r>
          <a:endParaRPr lang="en-US" dirty="0"/>
        </a:p>
      </dgm:t>
    </dgm:pt>
    <dgm:pt modelId="{47445F29-6586-4BFB-B4A6-D43B4C7BAFE1}" type="parTrans" cxnId="{B4F26C48-98FF-46D1-BA52-FF04438C126A}">
      <dgm:prSet/>
      <dgm:spPr/>
      <dgm:t>
        <a:bodyPr/>
        <a:lstStyle/>
        <a:p>
          <a:endParaRPr lang="en-US"/>
        </a:p>
      </dgm:t>
    </dgm:pt>
    <dgm:pt modelId="{F7DEC01C-C990-4B88-9302-BCBD3546DF6C}" type="sibTrans" cxnId="{B4F26C48-98FF-46D1-BA52-FF04438C126A}">
      <dgm:prSet/>
      <dgm:spPr/>
      <dgm:t>
        <a:bodyPr/>
        <a:lstStyle/>
        <a:p>
          <a:endParaRPr lang="en-US"/>
        </a:p>
      </dgm:t>
    </dgm:pt>
    <dgm:pt modelId="{0A714EAD-78CB-4380-9BF3-925DC09884DF}" type="pres">
      <dgm:prSet presAssocID="{42368806-17D7-4650-B633-C418D0361B14}" presName="root" presStyleCnt="0">
        <dgm:presLayoutVars>
          <dgm:dir/>
          <dgm:resizeHandles val="exact"/>
        </dgm:presLayoutVars>
      </dgm:prSet>
      <dgm:spPr/>
    </dgm:pt>
    <dgm:pt modelId="{FF4D0C75-C4E1-4EC5-9A7C-B8B6535D2BBF}" type="pres">
      <dgm:prSet presAssocID="{A46CC177-0EE3-4E9D-95E4-41FC91380B41}" presName="compNode" presStyleCnt="0"/>
      <dgm:spPr/>
    </dgm:pt>
    <dgm:pt modelId="{67F059C5-EFC6-4742-9DF7-5F992552D786}" type="pres">
      <dgm:prSet presAssocID="{A46CC177-0EE3-4E9D-95E4-41FC91380B41}" presName="bgRect" presStyleLbl="bgShp" presStyleIdx="0" presStyleCnt="3"/>
      <dgm:spPr/>
    </dgm:pt>
    <dgm:pt modelId="{2CAF973F-FA80-474B-893F-04B732AEAA9C}" type="pres">
      <dgm:prSet presAssocID="{A46CC177-0EE3-4E9D-95E4-41FC91380B4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C9B440E-6212-4F9E-8568-AD188395C76D}" type="pres">
      <dgm:prSet presAssocID="{A46CC177-0EE3-4E9D-95E4-41FC91380B41}" presName="spaceRect" presStyleCnt="0"/>
      <dgm:spPr/>
    </dgm:pt>
    <dgm:pt modelId="{814DF6C2-193D-482B-896F-85EBBAEC8037}" type="pres">
      <dgm:prSet presAssocID="{A46CC177-0EE3-4E9D-95E4-41FC91380B41}" presName="parTx" presStyleLbl="revTx" presStyleIdx="0" presStyleCnt="3">
        <dgm:presLayoutVars>
          <dgm:chMax val="0"/>
          <dgm:chPref val="0"/>
        </dgm:presLayoutVars>
      </dgm:prSet>
      <dgm:spPr/>
    </dgm:pt>
    <dgm:pt modelId="{1A74F6E9-AEFD-454C-B700-1FC0FE4869A4}" type="pres">
      <dgm:prSet presAssocID="{B75D9081-F560-47C0-8E33-7E7E1AE3B773}" presName="sibTrans" presStyleCnt="0"/>
      <dgm:spPr/>
    </dgm:pt>
    <dgm:pt modelId="{E0045A23-62DC-48A8-B25A-71B35EF8A996}" type="pres">
      <dgm:prSet presAssocID="{C1BD3390-0B6F-426F-9ED8-A74D72E36DC9}" presName="compNode" presStyleCnt="0"/>
      <dgm:spPr/>
    </dgm:pt>
    <dgm:pt modelId="{FB687908-DC05-4C3F-89C7-AEDC3C6135B7}" type="pres">
      <dgm:prSet presAssocID="{C1BD3390-0B6F-426F-9ED8-A74D72E36DC9}" presName="bgRect" presStyleLbl="bgShp" presStyleIdx="1" presStyleCnt="3"/>
      <dgm:spPr/>
    </dgm:pt>
    <dgm:pt modelId="{260F7D1B-0666-4330-9B6D-CBCBA929638B}" type="pres">
      <dgm:prSet presAssocID="{C1BD3390-0B6F-426F-9ED8-A74D72E36DC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4A074D7C-DE62-4B7E-AB68-6F5E116DAF0C}" type="pres">
      <dgm:prSet presAssocID="{C1BD3390-0B6F-426F-9ED8-A74D72E36DC9}" presName="spaceRect" presStyleCnt="0"/>
      <dgm:spPr/>
    </dgm:pt>
    <dgm:pt modelId="{60955714-211D-4D99-A133-6D85544C6C1B}" type="pres">
      <dgm:prSet presAssocID="{C1BD3390-0B6F-426F-9ED8-A74D72E36DC9}" presName="parTx" presStyleLbl="revTx" presStyleIdx="1" presStyleCnt="3">
        <dgm:presLayoutVars>
          <dgm:chMax val="0"/>
          <dgm:chPref val="0"/>
        </dgm:presLayoutVars>
      </dgm:prSet>
      <dgm:spPr/>
    </dgm:pt>
    <dgm:pt modelId="{B83FFCAA-A8F6-4D78-87B6-CCFB48FD8C9D}" type="pres">
      <dgm:prSet presAssocID="{0B05AE7F-6018-4E77-A3AF-E5D1B9F16403}" presName="sibTrans" presStyleCnt="0"/>
      <dgm:spPr/>
    </dgm:pt>
    <dgm:pt modelId="{F175FE1F-D4A5-4C90-A1BF-764C66CB7976}" type="pres">
      <dgm:prSet presAssocID="{4EAF5370-98DB-411F-ABE8-31418293C1B9}" presName="compNode" presStyleCnt="0"/>
      <dgm:spPr/>
    </dgm:pt>
    <dgm:pt modelId="{6E8200A8-99E1-4041-8834-8D6F62F0A9C0}" type="pres">
      <dgm:prSet presAssocID="{4EAF5370-98DB-411F-ABE8-31418293C1B9}" presName="bgRect" presStyleLbl="bgShp" presStyleIdx="2" presStyleCnt="3"/>
      <dgm:spPr/>
    </dgm:pt>
    <dgm:pt modelId="{9D661B19-5EDF-4173-83F4-700DB855AE2A}" type="pres">
      <dgm:prSet presAssocID="{4EAF5370-98DB-411F-ABE8-31418293C1B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C0EC3FA3-EFD5-4A88-A1FA-D34504BD4F35}" type="pres">
      <dgm:prSet presAssocID="{4EAF5370-98DB-411F-ABE8-31418293C1B9}" presName="spaceRect" presStyleCnt="0"/>
      <dgm:spPr/>
    </dgm:pt>
    <dgm:pt modelId="{4AF2856E-02C1-4190-AFC2-D8042BE82070}" type="pres">
      <dgm:prSet presAssocID="{4EAF5370-98DB-411F-ABE8-31418293C1B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B8FD246-7B83-43F2-B9F9-2444F82E93F3}" srcId="{42368806-17D7-4650-B633-C418D0361B14}" destId="{C1BD3390-0B6F-426F-9ED8-A74D72E36DC9}" srcOrd="1" destOrd="0" parTransId="{DAC9A534-60D3-4A55-A5D6-18291F50D786}" sibTransId="{0B05AE7F-6018-4E77-A3AF-E5D1B9F16403}"/>
    <dgm:cxn modelId="{B4F26C48-98FF-46D1-BA52-FF04438C126A}" srcId="{42368806-17D7-4650-B633-C418D0361B14}" destId="{4EAF5370-98DB-411F-ABE8-31418293C1B9}" srcOrd="2" destOrd="0" parTransId="{47445F29-6586-4BFB-B4A6-D43B4C7BAFE1}" sibTransId="{F7DEC01C-C990-4B88-9302-BCBD3546DF6C}"/>
    <dgm:cxn modelId="{C5CA8C9A-F845-4B2A-A128-17C246AE64DE}" type="presOf" srcId="{A46CC177-0EE3-4E9D-95E4-41FC91380B41}" destId="{814DF6C2-193D-482B-896F-85EBBAEC8037}" srcOrd="0" destOrd="0" presId="urn:microsoft.com/office/officeart/2018/2/layout/IconVerticalSolidList"/>
    <dgm:cxn modelId="{A1B739E0-180F-4749-A521-B9C423831B80}" srcId="{42368806-17D7-4650-B633-C418D0361B14}" destId="{A46CC177-0EE3-4E9D-95E4-41FC91380B41}" srcOrd="0" destOrd="0" parTransId="{9C4E7726-965D-4E46-836B-02C2100F1801}" sibTransId="{B75D9081-F560-47C0-8E33-7E7E1AE3B773}"/>
    <dgm:cxn modelId="{141F9BE3-70DF-4206-872B-CE78C5E91659}" type="presOf" srcId="{4EAF5370-98DB-411F-ABE8-31418293C1B9}" destId="{4AF2856E-02C1-4190-AFC2-D8042BE82070}" srcOrd="0" destOrd="0" presId="urn:microsoft.com/office/officeart/2018/2/layout/IconVerticalSolidList"/>
    <dgm:cxn modelId="{CFAB4BF4-DD55-47EC-BDCD-F6C1636DBD9A}" type="presOf" srcId="{42368806-17D7-4650-B633-C418D0361B14}" destId="{0A714EAD-78CB-4380-9BF3-925DC09884DF}" srcOrd="0" destOrd="0" presId="urn:microsoft.com/office/officeart/2018/2/layout/IconVerticalSolidList"/>
    <dgm:cxn modelId="{5D64E7F4-B5B8-4150-88DD-B780C248B0D0}" type="presOf" srcId="{C1BD3390-0B6F-426F-9ED8-A74D72E36DC9}" destId="{60955714-211D-4D99-A133-6D85544C6C1B}" srcOrd="0" destOrd="0" presId="urn:microsoft.com/office/officeart/2018/2/layout/IconVerticalSolidList"/>
    <dgm:cxn modelId="{62DB9744-F6F6-4992-9D21-76626E86557E}" type="presParOf" srcId="{0A714EAD-78CB-4380-9BF3-925DC09884DF}" destId="{FF4D0C75-C4E1-4EC5-9A7C-B8B6535D2BBF}" srcOrd="0" destOrd="0" presId="urn:microsoft.com/office/officeart/2018/2/layout/IconVerticalSolidList"/>
    <dgm:cxn modelId="{8EA99AD0-C7A0-4E04-80C0-80CBFCB80FCD}" type="presParOf" srcId="{FF4D0C75-C4E1-4EC5-9A7C-B8B6535D2BBF}" destId="{67F059C5-EFC6-4742-9DF7-5F992552D786}" srcOrd="0" destOrd="0" presId="urn:microsoft.com/office/officeart/2018/2/layout/IconVerticalSolidList"/>
    <dgm:cxn modelId="{CEAD046C-9848-4C6A-945D-9A9E0FF3F0C0}" type="presParOf" srcId="{FF4D0C75-C4E1-4EC5-9A7C-B8B6535D2BBF}" destId="{2CAF973F-FA80-474B-893F-04B732AEAA9C}" srcOrd="1" destOrd="0" presId="urn:microsoft.com/office/officeart/2018/2/layout/IconVerticalSolidList"/>
    <dgm:cxn modelId="{4D3D6F8C-2B93-41BB-8AF6-2BB5F99D2110}" type="presParOf" srcId="{FF4D0C75-C4E1-4EC5-9A7C-B8B6535D2BBF}" destId="{FC9B440E-6212-4F9E-8568-AD188395C76D}" srcOrd="2" destOrd="0" presId="urn:microsoft.com/office/officeart/2018/2/layout/IconVerticalSolidList"/>
    <dgm:cxn modelId="{99999BDA-B78D-4B8F-8B74-0ED44A036270}" type="presParOf" srcId="{FF4D0C75-C4E1-4EC5-9A7C-B8B6535D2BBF}" destId="{814DF6C2-193D-482B-896F-85EBBAEC8037}" srcOrd="3" destOrd="0" presId="urn:microsoft.com/office/officeart/2018/2/layout/IconVerticalSolidList"/>
    <dgm:cxn modelId="{4410EE2F-0083-495C-8787-16ECEB803E92}" type="presParOf" srcId="{0A714EAD-78CB-4380-9BF3-925DC09884DF}" destId="{1A74F6E9-AEFD-454C-B700-1FC0FE4869A4}" srcOrd="1" destOrd="0" presId="urn:microsoft.com/office/officeart/2018/2/layout/IconVerticalSolidList"/>
    <dgm:cxn modelId="{24B7ADE9-B36E-4BE8-853F-2CDA6C2E5D17}" type="presParOf" srcId="{0A714EAD-78CB-4380-9BF3-925DC09884DF}" destId="{E0045A23-62DC-48A8-B25A-71B35EF8A996}" srcOrd="2" destOrd="0" presId="urn:microsoft.com/office/officeart/2018/2/layout/IconVerticalSolidList"/>
    <dgm:cxn modelId="{3FD74A61-B53A-4849-9122-5EC174701618}" type="presParOf" srcId="{E0045A23-62DC-48A8-B25A-71B35EF8A996}" destId="{FB687908-DC05-4C3F-89C7-AEDC3C6135B7}" srcOrd="0" destOrd="0" presId="urn:microsoft.com/office/officeart/2018/2/layout/IconVerticalSolidList"/>
    <dgm:cxn modelId="{C34A1848-98CA-4434-9FFD-65212B9A3FE8}" type="presParOf" srcId="{E0045A23-62DC-48A8-B25A-71B35EF8A996}" destId="{260F7D1B-0666-4330-9B6D-CBCBA929638B}" srcOrd="1" destOrd="0" presId="urn:microsoft.com/office/officeart/2018/2/layout/IconVerticalSolidList"/>
    <dgm:cxn modelId="{A0889D74-09D9-45BA-9A3F-70C19DEEB079}" type="presParOf" srcId="{E0045A23-62DC-48A8-B25A-71B35EF8A996}" destId="{4A074D7C-DE62-4B7E-AB68-6F5E116DAF0C}" srcOrd="2" destOrd="0" presId="urn:microsoft.com/office/officeart/2018/2/layout/IconVerticalSolidList"/>
    <dgm:cxn modelId="{0DBF0974-04B2-424F-851B-499BE9E7E332}" type="presParOf" srcId="{E0045A23-62DC-48A8-B25A-71B35EF8A996}" destId="{60955714-211D-4D99-A133-6D85544C6C1B}" srcOrd="3" destOrd="0" presId="urn:microsoft.com/office/officeart/2018/2/layout/IconVerticalSolidList"/>
    <dgm:cxn modelId="{8DBA50C8-7C56-4E29-9910-402E4DFE32EE}" type="presParOf" srcId="{0A714EAD-78CB-4380-9BF3-925DC09884DF}" destId="{B83FFCAA-A8F6-4D78-87B6-CCFB48FD8C9D}" srcOrd="3" destOrd="0" presId="urn:microsoft.com/office/officeart/2018/2/layout/IconVerticalSolidList"/>
    <dgm:cxn modelId="{0299C29E-7270-477D-B698-B522D7248865}" type="presParOf" srcId="{0A714EAD-78CB-4380-9BF3-925DC09884DF}" destId="{F175FE1F-D4A5-4C90-A1BF-764C66CB7976}" srcOrd="4" destOrd="0" presId="urn:microsoft.com/office/officeart/2018/2/layout/IconVerticalSolidList"/>
    <dgm:cxn modelId="{1F63EC4D-8E69-44B9-B85F-A1867DBBFA99}" type="presParOf" srcId="{F175FE1F-D4A5-4C90-A1BF-764C66CB7976}" destId="{6E8200A8-99E1-4041-8834-8D6F62F0A9C0}" srcOrd="0" destOrd="0" presId="urn:microsoft.com/office/officeart/2018/2/layout/IconVerticalSolidList"/>
    <dgm:cxn modelId="{081DD0E3-F37D-4326-AC7E-194CC025372D}" type="presParOf" srcId="{F175FE1F-D4A5-4C90-A1BF-764C66CB7976}" destId="{9D661B19-5EDF-4173-83F4-700DB855AE2A}" srcOrd="1" destOrd="0" presId="urn:microsoft.com/office/officeart/2018/2/layout/IconVerticalSolidList"/>
    <dgm:cxn modelId="{EABB7BF4-C708-41C4-AE2B-B6226DDBC02B}" type="presParOf" srcId="{F175FE1F-D4A5-4C90-A1BF-764C66CB7976}" destId="{C0EC3FA3-EFD5-4A88-A1FA-D34504BD4F35}" srcOrd="2" destOrd="0" presId="urn:microsoft.com/office/officeart/2018/2/layout/IconVerticalSolidList"/>
    <dgm:cxn modelId="{6CA63794-010D-4674-872F-8CA4927B89DC}" type="presParOf" srcId="{F175FE1F-D4A5-4C90-A1BF-764C66CB7976}" destId="{4AF2856E-02C1-4190-AFC2-D8042BE820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9B8420-B81C-4A4B-BCB3-1AC3CA89153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EDEC19-DD28-43EF-BF63-E27B5EDA642E}">
      <dgm:prSet/>
      <dgm:spPr/>
      <dgm:t>
        <a:bodyPr/>
        <a:lstStyle/>
        <a:p>
          <a:r>
            <a:rPr lang="nl-NL" dirty="0"/>
            <a:t>Een infectie kan veroorzaakt worden door virussen, bacteriën, gisten, schimmels, parasieten  (protozoën)</a:t>
          </a:r>
          <a:endParaRPr lang="en-US" dirty="0"/>
        </a:p>
      </dgm:t>
    </dgm:pt>
    <dgm:pt modelId="{F9169241-C5CA-4F97-858B-3076306F7AC9}" type="parTrans" cxnId="{0EFC5715-F5E7-4097-9AE7-44CF3EEC83DE}">
      <dgm:prSet/>
      <dgm:spPr/>
      <dgm:t>
        <a:bodyPr/>
        <a:lstStyle/>
        <a:p>
          <a:endParaRPr lang="en-US"/>
        </a:p>
      </dgm:t>
    </dgm:pt>
    <dgm:pt modelId="{B920F2AF-79A2-4807-9271-38CEBF54C745}" type="sibTrans" cxnId="{0EFC5715-F5E7-4097-9AE7-44CF3EEC83DE}">
      <dgm:prSet/>
      <dgm:spPr/>
      <dgm:t>
        <a:bodyPr/>
        <a:lstStyle/>
        <a:p>
          <a:endParaRPr lang="en-US"/>
        </a:p>
      </dgm:t>
    </dgm:pt>
    <dgm:pt modelId="{6D7D8734-1643-4A78-A3E8-41DA90FFCBFE}">
      <dgm:prSet/>
      <dgm:spPr/>
      <dgm:t>
        <a:bodyPr/>
        <a:lstStyle/>
        <a:p>
          <a:r>
            <a:rPr lang="nl-NL"/>
            <a:t>Welke kun je niet met het blote oog zien en welke wel?</a:t>
          </a:r>
          <a:endParaRPr lang="en-US"/>
        </a:p>
      </dgm:t>
    </dgm:pt>
    <dgm:pt modelId="{370683B7-98E9-4BE8-9223-3AA13FE70365}" type="parTrans" cxnId="{C598AFBE-8E2B-49A7-AA88-F6D198920C15}">
      <dgm:prSet/>
      <dgm:spPr/>
      <dgm:t>
        <a:bodyPr/>
        <a:lstStyle/>
        <a:p>
          <a:endParaRPr lang="en-US"/>
        </a:p>
      </dgm:t>
    </dgm:pt>
    <dgm:pt modelId="{0A403633-E9EE-4E72-BBA0-30CD7DC5509E}" type="sibTrans" cxnId="{C598AFBE-8E2B-49A7-AA88-F6D198920C15}">
      <dgm:prSet/>
      <dgm:spPr/>
      <dgm:t>
        <a:bodyPr/>
        <a:lstStyle/>
        <a:p>
          <a:endParaRPr lang="en-US"/>
        </a:p>
      </dgm:t>
    </dgm:pt>
    <dgm:pt modelId="{E853BE77-0F94-4767-918E-4840CC87FA56}">
      <dgm:prSet/>
      <dgm:spPr/>
      <dgm:t>
        <a:bodyPr/>
        <a:lstStyle/>
        <a:p>
          <a:r>
            <a:rPr lang="nl-NL"/>
            <a:t>Een aantal micro-organismen hebben een nuttige functie, andere zijn weer schadelijk en andere weer niet nuttig en/of schadelijk.</a:t>
          </a:r>
          <a:endParaRPr lang="en-US"/>
        </a:p>
      </dgm:t>
    </dgm:pt>
    <dgm:pt modelId="{6548F2CD-0F12-44F6-8BC1-7DEFFF2B1D0D}" type="parTrans" cxnId="{2A904491-2AF6-49D7-BE93-8438569F731C}">
      <dgm:prSet/>
      <dgm:spPr/>
      <dgm:t>
        <a:bodyPr/>
        <a:lstStyle/>
        <a:p>
          <a:endParaRPr lang="en-US"/>
        </a:p>
      </dgm:t>
    </dgm:pt>
    <dgm:pt modelId="{B438562C-997A-4E01-A2EE-B672BA3FEF6C}" type="sibTrans" cxnId="{2A904491-2AF6-49D7-BE93-8438569F731C}">
      <dgm:prSet/>
      <dgm:spPr/>
      <dgm:t>
        <a:bodyPr/>
        <a:lstStyle/>
        <a:p>
          <a:endParaRPr lang="en-US"/>
        </a:p>
      </dgm:t>
    </dgm:pt>
    <dgm:pt modelId="{AE343E05-5323-4727-85F0-78736A282256}">
      <dgm:prSet/>
      <dgm:spPr/>
      <dgm:t>
        <a:bodyPr/>
        <a:lstStyle/>
        <a:p>
          <a:r>
            <a:rPr lang="nl-NL" dirty="0"/>
            <a:t>Hoe noemen we de schadelijke en de nuttige </a:t>
          </a:r>
          <a:r>
            <a:rPr lang="nl-NL" dirty="0" err="1"/>
            <a:t>MO’s</a:t>
          </a:r>
          <a:r>
            <a:rPr lang="nl-NL" dirty="0"/>
            <a:t> ook alweer?</a:t>
          </a:r>
          <a:endParaRPr lang="en-US" dirty="0"/>
        </a:p>
      </dgm:t>
    </dgm:pt>
    <dgm:pt modelId="{8FCE4FD4-2056-48AD-898E-E257A6B57F0A}" type="parTrans" cxnId="{ED894D05-AFA6-48B7-B1D6-2C87A2DA9F40}">
      <dgm:prSet/>
      <dgm:spPr/>
      <dgm:t>
        <a:bodyPr/>
        <a:lstStyle/>
        <a:p>
          <a:endParaRPr lang="en-US"/>
        </a:p>
      </dgm:t>
    </dgm:pt>
    <dgm:pt modelId="{2FF4168D-1C5A-4F0D-ABBC-E61A33E28251}" type="sibTrans" cxnId="{ED894D05-AFA6-48B7-B1D6-2C87A2DA9F40}">
      <dgm:prSet/>
      <dgm:spPr/>
      <dgm:t>
        <a:bodyPr/>
        <a:lstStyle/>
        <a:p>
          <a:endParaRPr lang="en-US"/>
        </a:p>
      </dgm:t>
    </dgm:pt>
    <dgm:pt modelId="{0473C746-2A8B-4E8F-8498-416C71D9C5D6}">
      <dgm:prSet/>
      <dgm:spPr/>
      <dgm:t>
        <a:bodyPr/>
        <a:lstStyle/>
        <a:p>
          <a:r>
            <a:rPr lang="nl-NL" i="1"/>
            <a:t>Nuttige MO’s maken stoffen aan, die het lichaam nodig heeft. Bijv. darmbacteriën.</a:t>
          </a:r>
          <a:endParaRPr lang="en-US"/>
        </a:p>
      </dgm:t>
    </dgm:pt>
    <dgm:pt modelId="{55FB0559-2897-4ED3-AA3D-E7A4F89B3CA3}" type="parTrans" cxnId="{5160DC19-AD07-453B-BFD8-71DFFC4337DA}">
      <dgm:prSet/>
      <dgm:spPr/>
      <dgm:t>
        <a:bodyPr/>
        <a:lstStyle/>
        <a:p>
          <a:endParaRPr lang="en-US"/>
        </a:p>
      </dgm:t>
    </dgm:pt>
    <dgm:pt modelId="{254C8AE5-8C92-43E5-918F-13B3C4173AC6}" type="sibTrans" cxnId="{5160DC19-AD07-453B-BFD8-71DFFC4337DA}">
      <dgm:prSet/>
      <dgm:spPr/>
      <dgm:t>
        <a:bodyPr/>
        <a:lstStyle/>
        <a:p>
          <a:endParaRPr lang="en-US"/>
        </a:p>
      </dgm:t>
    </dgm:pt>
    <dgm:pt modelId="{9533483D-654B-4D66-B5B3-D4435685DFD5}" type="pres">
      <dgm:prSet presAssocID="{D89B8420-B81C-4A4B-BCB3-1AC3CA891536}" presName="linear" presStyleCnt="0">
        <dgm:presLayoutVars>
          <dgm:animLvl val="lvl"/>
          <dgm:resizeHandles val="exact"/>
        </dgm:presLayoutVars>
      </dgm:prSet>
      <dgm:spPr/>
    </dgm:pt>
    <dgm:pt modelId="{E5DDA6B8-5C76-40F3-83E7-DF5F11C813A0}" type="pres">
      <dgm:prSet presAssocID="{48EDEC19-DD28-43EF-BF63-E27B5EDA642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C710A74-0E67-459D-9BC7-33B534088A4F}" type="pres">
      <dgm:prSet presAssocID="{B920F2AF-79A2-4807-9271-38CEBF54C745}" presName="spacer" presStyleCnt="0"/>
      <dgm:spPr/>
    </dgm:pt>
    <dgm:pt modelId="{17F8BBF2-9141-4AC4-BC85-B1D9798E4116}" type="pres">
      <dgm:prSet presAssocID="{6D7D8734-1643-4A78-A3E8-41DA90FFCBF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91BFBBD-50FA-4C92-B5F5-2A96DF3B37CF}" type="pres">
      <dgm:prSet presAssocID="{0A403633-E9EE-4E72-BBA0-30CD7DC5509E}" presName="spacer" presStyleCnt="0"/>
      <dgm:spPr/>
    </dgm:pt>
    <dgm:pt modelId="{E8E8EA77-31DD-4258-AE16-EC79A9578D2F}" type="pres">
      <dgm:prSet presAssocID="{E853BE77-0F94-4767-918E-4840CC87FA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912850E-2A43-421B-B240-E8869CBA34F1}" type="pres">
      <dgm:prSet presAssocID="{B438562C-997A-4E01-A2EE-B672BA3FEF6C}" presName="spacer" presStyleCnt="0"/>
      <dgm:spPr/>
    </dgm:pt>
    <dgm:pt modelId="{335F59E4-9194-4525-8144-40802131B0D8}" type="pres">
      <dgm:prSet presAssocID="{AE343E05-5323-4727-85F0-78736A28225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E43E792-4C83-4968-8815-AF9BB721EFD1}" type="pres">
      <dgm:prSet presAssocID="{2FF4168D-1C5A-4F0D-ABBC-E61A33E28251}" presName="spacer" presStyleCnt="0"/>
      <dgm:spPr/>
    </dgm:pt>
    <dgm:pt modelId="{D13FE15A-F103-4DB3-9263-F123C24FB0B5}" type="pres">
      <dgm:prSet presAssocID="{0473C746-2A8B-4E8F-8498-416C71D9C5D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D894D05-AFA6-48B7-B1D6-2C87A2DA9F40}" srcId="{D89B8420-B81C-4A4B-BCB3-1AC3CA891536}" destId="{AE343E05-5323-4727-85F0-78736A282256}" srcOrd="3" destOrd="0" parTransId="{8FCE4FD4-2056-48AD-898E-E257A6B57F0A}" sibTransId="{2FF4168D-1C5A-4F0D-ABBC-E61A33E28251}"/>
    <dgm:cxn modelId="{754D3A08-11C9-40E9-8190-9E8F41A8AF14}" type="presOf" srcId="{6D7D8734-1643-4A78-A3E8-41DA90FFCBFE}" destId="{17F8BBF2-9141-4AC4-BC85-B1D9798E4116}" srcOrd="0" destOrd="0" presId="urn:microsoft.com/office/officeart/2005/8/layout/vList2"/>
    <dgm:cxn modelId="{0EFC5715-F5E7-4097-9AE7-44CF3EEC83DE}" srcId="{D89B8420-B81C-4A4B-BCB3-1AC3CA891536}" destId="{48EDEC19-DD28-43EF-BF63-E27B5EDA642E}" srcOrd="0" destOrd="0" parTransId="{F9169241-C5CA-4F97-858B-3076306F7AC9}" sibTransId="{B920F2AF-79A2-4807-9271-38CEBF54C745}"/>
    <dgm:cxn modelId="{5160DC19-AD07-453B-BFD8-71DFFC4337DA}" srcId="{D89B8420-B81C-4A4B-BCB3-1AC3CA891536}" destId="{0473C746-2A8B-4E8F-8498-416C71D9C5D6}" srcOrd="4" destOrd="0" parTransId="{55FB0559-2897-4ED3-AA3D-E7A4F89B3CA3}" sibTransId="{254C8AE5-8C92-43E5-918F-13B3C4173AC6}"/>
    <dgm:cxn modelId="{FB5B8B72-9B4C-4A5D-B13E-F73D44ECCFB4}" type="presOf" srcId="{D89B8420-B81C-4A4B-BCB3-1AC3CA891536}" destId="{9533483D-654B-4D66-B5B3-D4435685DFD5}" srcOrd="0" destOrd="0" presId="urn:microsoft.com/office/officeart/2005/8/layout/vList2"/>
    <dgm:cxn modelId="{3EFF8B52-D30A-4BF1-9638-236154A788D5}" type="presOf" srcId="{E853BE77-0F94-4767-918E-4840CC87FA56}" destId="{E8E8EA77-31DD-4258-AE16-EC79A9578D2F}" srcOrd="0" destOrd="0" presId="urn:microsoft.com/office/officeart/2005/8/layout/vList2"/>
    <dgm:cxn modelId="{2A904491-2AF6-49D7-BE93-8438569F731C}" srcId="{D89B8420-B81C-4A4B-BCB3-1AC3CA891536}" destId="{E853BE77-0F94-4767-918E-4840CC87FA56}" srcOrd="2" destOrd="0" parTransId="{6548F2CD-0F12-44F6-8BC1-7DEFFF2B1D0D}" sibTransId="{B438562C-997A-4E01-A2EE-B672BA3FEF6C}"/>
    <dgm:cxn modelId="{B5C4379D-D0D3-4A62-813C-6EE83A983B11}" type="presOf" srcId="{0473C746-2A8B-4E8F-8498-416C71D9C5D6}" destId="{D13FE15A-F103-4DB3-9263-F123C24FB0B5}" srcOrd="0" destOrd="0" presId="urn:microsoft.com/office/officeart/2005/8/layout/vList2"/>
    <dgm:cxn modelId="{F44627AC-9B94-4819-8817-89625582F391}" type="presOf" srcId="{48EDEC19-DD28-43EF-BF63-E27B5EDA642E}" destId="{E5DDA6B8-5C76-40F3-83E7-DF5F11C813A0}" srcOrd="0" destOrd="0" presId="urn:microsoft.com/office/officeart/2005/8/layout/vList2"/>
    <dgm:cxn modelId="{C598AFBE-8E2B-49A7-AA88-F6D198920C15}" srcId="{D89B8420-B81C-4A4B-BCB3-1AC3CA891536}" destId="{6D7D8734-1643-4A78-A3E8-41DA90FFCBFE}" srcOrd="1" destOrd="0" parTransId="{370683B7-98E9-4BE8-9223-3AA13FE70365}" sibTransId="{0A403633-E9EE-4E72-BBA0-30CD7DC5509E}"/>
    <dgm:cxn modelId="{F5416AEA-86D7-4605-A567-3B21D90C671C}" type="presOf" srcId="{AE343E05-5323-4727-85F0-78736A282256}" destId="{335F59E4-9194-4525-8144-40802131B0D8}" srcOrd="0" destOrd="0" presId="urn:microsoft.com/office/officeart/2005/8/layout/vList2"/>
    <dgm:cxn modelId="{842E68ED-1E65-4770-85E0-D96B82A78DBF}" type="presParOf" srcId="{9533483D-654B-4D66-B5B3-D4435685DFD5}" destId="{E5DDA6B8-5C76-40F3-83E7-DF5F11C813A0}" srcOrd="0" destOrd="0" presId="urn:microsoft.com/office/officeart/2005/8/layout/vList2"/>
    <dgm:cxn modelId="{16A61BFA-B3AF-47BC-96D2-434E918962BA}" type="presParOf" srcId="{9533483D-654B-4D66-B5B3-D4435685DFD5}" destId="{CC710A74-0E67-459D-9BC7-33B534088A4F}" srcOrd="1" destOrd="0" presId="urn:microsoft.com/office/officeart/2005/8/layout/vList2"/>
    <dgm:cxn modelId="{EAF6F482-C037-4328-8C03-4914577F8800}" type="presParOf" srcId="{9533483D-654B-4D66-B5B3-D4435685DFD5}" destId="{17F8BBF2-9141-4AC4-BC85-B1D9798E4116}" srcOrd="2" destOrd="0" presId="urn:microsoft.com/office/officeart/2005/8/layout/vList2"/>
    <dgm:cxn modelId="{70E4F2E8-6C2E-4DC1-8E80-CD4528462E5B}" type="presParOf" srcId="{9533483D-654B-4D66-B5B3-D4435685DFD5}" destId="{F91BFBBD-50FA-4C92-B5F5-2A96DF3B37CF}" srcOrd="3" destOrd="0" presId="urn:microsoft.com/office/officeart/2005/8/layout/vList2"/>
    <dgm:cxn modelId="{D9E41D18-624D-45CE-95EC-F5A72665B6F1}" type="presParOf" srcId="{9533483D-654B-4D66-B5B3-D4435685DFD5}" destId="{E8E8EA77-31DD-4258-AE16-EC79A9578D2F}" srcOrd="4" destOrd="0" presId="urn:microsoft.com/office/officeart/2005/8/layout/vList2"/>
    <dgm:cxn modelId="{D3284C9B-5FD6-4B27-8BD5-9F09E783913F}" type="presParOf" srcId="{9533483D-654B-4D66-B5B3-D4435685DFD5}" destId="{6912850E-2A43-421B-B240-E8869CBA34F1}" srcOrd="5" destOrd="0" presId="urn:microsoft.com/office/officeart/2005/8/layout/vList2"/>
    <dgm:cxn modelId="{117829B9-AB25-4919-9884-05E36FAB1161}" type="presParOf" srcId="{9533483D-654B-4D66-B5B3-D4435685DFD5}" destId="{335F59E4-9194-4525-8144-40802131B0D8}" srcOrd="6" destOrd="0" presId="urn:microsoft.com/office/officeart/2005/8/layout/vList2"/>
    <dgm:cxn modelId="{85E3DE0D-93D0-4500-B6AA-C84CE41B917C}" type="presParOf" srcId="{9533483D-654B-4D66-B5B3-D4435685DFD5}" destId="{0E43E792-4C83-4968-8815-AF9BB721EFD1}" srcOrd="7" destOrd="0" presId="urn:microsoft.com/office/officeart/2005/8/layout/vList2"/>
    <dgm:cxn modelId="{620EC4A8-DD7A-48D7-9CFA-E170529AE4B7}" type="presParOf" srcId="{9533483D-654B-4D66-B5B3-D4435685DFD5}" destId="{D13FE15A-F103-4DB3-9263-F123C24FB0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090E6B-ED46-4397-9F09-573DEE8851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A4E1D47-E104-496D-AF8A-B2E71502033D}">
      <dgm:prSet/>
      <dgm:spPr/>
      <dgm:t>
        <a:bodyPr/>
        <a:lstStyle/>
        <a:p>
          <a:r>
            <a:rPr lang="nl-NL"/>
            <a:t>Soms lost je lichaam zelf een infectie op door de aanmaak van antistoffen;</a:t>
          </a:r>
          <a:endParaRPr lang="en-US"/>
        </a:p>
      </dgm:t>
    </dgm:pt>
    <dgm:pt modelId="{33CD3635-AF1F-4AC8-B251-A5BFC0238506}" type="parTrans" cxnId="{00DABCD1-006E-49A3-B659-CCCEF9689DFE}">
      <dgm:prSet/>
      <dgm:spPr/>
      <dgm:t>
        <a:bodyPr/>
        <a:lstStyle/>
        <a:p>
          <a:endParaRPr lang="en-US"/>
        </a:p>
      </dgm:t>
    </dgm:pt>
    <dgm:pt modelId="{41FCB166-BB2F-43F8-8B93-3C3B608D2FFA}" type="sibTrans" cxnId="{00DABCD1-006E-49A3-B659-CCCEF9689DFE}">
      <dgm:prSet/>
      <dgm:spPr/>
      <dgm:t>
        <a:bodyPr/>
        <a:lstStyle/>
        <a:p>
          <a:endParaRPr lang="en-US"/>
        </a:p>
      </dgm:t>
    </dgm:pt>
    <dgm:pt modelId="{124BBF4A-DE46-4D0C-977F-671A410400C0}">
      <dgm:prSet/>
      <dgm:spPr/>
      <dgm:t>
        <a:bodyPr/>
        <a:lstStyle/>
        <a:p>
          <a:r>
            <a:rPr lang="nl-NL"/>
            <a:t>Rust;</a:t>
          </a:r>
          <a:endParaRPr lang="en-US"/>
        </a:p>
      </dgm:t>
    </dgm:pt>
    <dgm:pt modelId="{3C1A2911-3663-48E7-B743-C88E2780DC0B}" type="parTrans" cxnId="{AF519B83-4BAF-47C8-899C-7EA6142BC026}">
      <dgm:prSet/>
      <dgm:spPr/>
      <dgm:t>
        <a:bodyPr/>
        <a:lstStyle/>
        <a:p>
          <a:endParaRPr lang="en-US"/>
        </a:p>
      </dgm:t>
    </dgm:pt>
    <dgm:pt modelId="{8B85BB88-FC01-4181-B701-22657D156105}" type="sibTrans" cxnId="{AF519B83-4BAF-47C8-899C-7EA6142BC026}">
      <dgm:prSet/>
      <dgm:spPr/>
      <dgm:t>
        <a:bodyPr/>
        <a:lstStyle/>
        <a:p>
          <a:endParaRPr lang="en-US"/>
        </a:p>
      </dgm:t>
    </dgm:pt>
    <dgm:pt modelId="{FF8D6A43-058E-4CA8-AE92-3AC4A8ECDE6D}">
      <dgm:prSet/>
      <dgm:spPr/>
      <dgm:t>
        <a:bodyPr/>
        <a:lstStyle/>
        <a:p>
          <a:r>
            <a:rPr lang="nl-NL" dirty="0"/>
            <a:t>Antibiotica:</a:t>
          </a:r>
          <a:r>
            <a:rPr lang="nl-NL" b="1" dirty="0"/>
            <a:t> bactericide </a:t>
          </a:r>
          <a:r>
            <a:rPr lang="nl-NL" dirty="0"/>
            <a:t>(bacteriedodend)</a:t>
          </a:r>
          <a:r>
            <a:rPr lang="nl-NL" b="1" dirty="0"/>
            <a:t>, bacteriostatisch</a:t>
          </a:r>
          <a:r>
            <a:rPr lang="nl-NL" dirty="0"/>
            <a:t> (bacteriegroei remmend). Soms, door veel gebruik van AB, kan de pathogeen resistent worden voor antibiotica.</a:t>
          </a:r>
          <a:endParaRPr lang="en-US" dirty="0"/>
        </a:p>
      </dgm:t>
    </dgm:pt>
    <dgm:pt modelId="{84B168C8-814E-42E1-B951-6481B2936C61}" type="parTrans" cxnId="{D520A5D0-7FAE-4D9E-9698-A484E66E5267}">
      <dgm:prSet/>
      <dgm:spPr/>
      <dgm:t>
        <a:bodyPr/>
        <a:lstStyle/>
        <a:p>
          <a:endParaRPr lang="en-US"/>
        </a:p>
      </dgm:t>
    </dgm:pt>
    <dgm:pt modelId="{4813AD5E-3F0A-45E4-A2EB-59A65D7F9C24}" type="sibTrans" cxnId="{D520A5D0-7FAE-4D9E-9698-A484E66E5267}">
      <dgm:prSet/>
      <dgm:spPr/>
      <dgm:t>
        <a:bodyPr/>
        <a:lstStyle/>
        <a:p>
          <a:endParaRPr lang="en-US"/>
        </a:p>
      </dgm:t>
    </dgm:pt>
    <dgm:pt modelId="{DAF540F8-B814-4B41-9B67-73434FE27E44}">
      <dgm:prSet/>
      <dgm:spPr/>
      <dgm:t>
        <a:bodyPr/>
        <a:lstStyle/>
        <a:p>
          <a:r>
            <a:rPr lang="nl-NL" dirty="0"/>
            <a:t>Ook kun je bijwerkingen of  overgevoelig zijn voor AB. Ervaringen?</a:t>
          </a:r>
          <a:endParaRPr lang="en-US" dirty="0"/>
        </a:p>
      </dgm:t>
    </dgm:pt>
    <dgm:pt modelId="{9059D7F1-E275-4CAC-8C38-2706CFDB438B}" type="parTrans" cxnId="{65BCC935-72EE-450B-9B68-DDFE12C94A75}">
      <dgm:prSet/>
      <dgm:spPr/>
      <dgm:t>
        <a:bodyPr/>
        <a:lstStyle/>
        <a:p>
          <a:endParaRPr lang="en-US"/>
        </a:p>
      </dgm:t>
    </dgm:pt>
    <dgm:pt modelId="{331DAB59-BDA1-4487-A995-1B8A96B1B731}" type="sibTrans" cxnId="{65BCC935-72EE-450B-9B68-DDFE12C94A75}">
      <dgm:prSet/>
      <dgm:spPr/>
      <dgm:t>
        <a:bodyPr/>
        <a:lstStyle/>
        <a:p>
          <a:endParaRPr lang="en-US"/>
        </a:p>
      </dgm:t>
    </dgm:pt>
    <dgm:pt modelId="{0A98EEAD-8B1F-4EC7-8542-FC4A0906FD43}" type="pres">
      <dgm:prSet presAssocID="{D1090E6B-ED46-4397-9F09-573DEE885124}" presName="root" presStyleCnt="0">
        <dgm:presLayoutVars>
          <dgm:dir/>
          <dgm:resizeHandles val="exact"/>
        </dgm:presLayoutVars>
      </dgm:prSet>
      <dgm:spPr/>
    </dgm:pt>
    <dgm:pt modelId="{88F031E9-4824-449F-9691-D484484A8391}" type="pres">
      <dgm:prSet presAssocID="{CA4E1D47-E104-496D-AF8A-B2E71502033D}" presName="compNode" presStyleCnt="0"/>
      <dgm:spPr/>
    </dgm:pt>
    <dgm:pt modelId="{A6A6C8D4-29A6-4EF2-A7AA-D1E820033355}" type="pres">
      <dgm:prSet presAssocID="{CA4E1D47-E104-496D-AF8A-B2E71502033D}" presName="bgRect" presStyleLbl="bgShp" presStyleIdx="0" presStyleCnt="4"/>
      <dgm:spPr/>
    </dgm:pt>
    <dgm:pt modelId="{1655E42F-302D-4975-BF91-20EEE3B0D077}" type="pres">
      <dgm:prSet presAssocID="{CA4E1D47-E104-496D-AF8A-B2E71502033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6C124565-2BA6-4BAC-8FF6-7C30CA883245}" type="pres">
      <dgm:prSet presAssocID="{CA4E1D47-E104-496D-AF8A-B2E71502033D}" presName="spaceRect" presStyleCnt="0"/>
      <dgm:spPr/>
    </dgm:pt>
    <dgm:pt modelId="{A24FBDD6-17B9-43FC-9D48-197406668345}" type="pres">
      <dgm:prSet presAssocID="{CA4E1D47-E104-496D-AF8A-B2E71502033D}" presName="parTx" presStyleLbl="revTx" presStyleIdx="0" presStyleCnt="4">
        <dgm:presLayoutVars>
          <dgm:chMax val="0"/>
          <dgm:chPref val="0"/>
        </dgm:presLayoutVars>
      </dgm:prSet>
      <dgm:spPr/>
    </dgm:pt>
    <dgm:pt modelId="{1BB840E7-4D7C-4CAC-82E6-EB56523221E3}" type="pres">
      <dgm:prSet presAssocID="{41FCB166-BB2F-43F8-8B93-3C3B608D2FFA}" presName="sibTrans" presStyleCnt="0"/>
      <dgm:spPr/>
    </dgm:pt>
    <dgm:pt modelId="{B6C1CC04-378E-41C4-BCBF-288EFD63096F}" type="pres">
      <dgm:prSet presAssocID="{124BBF4A-DE46-4D0C-977F-671A410400C0}" presName="compNode" presStyleCnt="0"/>
      <dgm:spPr/>
    </dgm:pt>
    <dgm:pt modelId="{4808E6D3-4070-44C3-B462-C3D127F5729D}" type="pres">
      <dgm:prSet presAssocID="{124BBF4A-DE46-4D0C-977F-671A410400C0}" presName="bgRect" presStyleLbl="bgShp" presStyleIdx="1" presStyleCnt="4"/>
      <dgm:spPr/>
    </dgm:pt>
    <dgm:pt modelId="{FEC123F2-057F-4EBA-8312-0E0C84EBBBBE}" type="pres">
      <dgm:prSet presAssocID="{124BBF4A-DE46-4D0C-977F-671A410400C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8857973B-49F7-42AB-8CFB-F138122DF57A}" type="pres">
      <dgm:prSet presAssocID="{124BBF4A-DE46-4D0C-977F-671A410400C0}" presName="spaceRect" presStyleCnt="0"/>
      <dgm:spPr/>
    </dgm:pt>
    <dgm:pt modelId="{CB7F9973-A4F3-4DF0-82D1-7148A8C565C0}" type="pres">
      <dgm:prSet presAssocID="{124BBF4A-DE46-4D0C-977F-671A410400C0}" presName="parTx" presStyleLbl="revTx" presStyleIdx="1" presStyleCnt="4">
        <dgm:presLayoutVars>
          <dgm:chMax val="0"/>
          <dgm:chPref val="0"/>
        </dgm:presLayoutVars>
      </dgm:prSet>
      <dgm:spPr/>
    </dgm:pt>
    <dgm:pt modelId="{7E5EAF38-35FD-4C8F-BE51-5740A09400A3}" type="pres">
      <dgm:prSet presAssocID="{8B85BB88-FC01-4181-B701-22657D156105}" presName="sibTrans" presStyleCnt="0"/>
      <dgm:spPr/>
    </dgm:pt>
    <dgm:pt modelId="{515C30AB-92EE-4314-A849-5BC0B3514C85}" type="pres">
      <dgm:prSet presAssocID="{FF8D6A43-058E-4CA8-AE92-3AC4A8ECDE6D}" presName="compNode" presStyleCnt="0"/>
      <dgm:spPr/>
    </dgm:pt>
    <dgm:pt modelId="{EFCBBBE8-9E81-47E9-B7D8-1A65B10C365D}" type="pres">
      <dgm:prSet presAssocID="{FF8D6A43-058E-4CA8-AE92-3AC4A8ECDE6D}" presName="bgRect" presStyleLbl="bgShp" presStyleIdx="2" presStyleCnt="4"/>
      <dgm:spPr/>
    </dgm:pt>
    <dgm:pt modelId="{DDE2245B-A40F-451F-8955-CBB734DBD1EE}" type="pres">
      <dgm:prSet presAssocID="{FF8D6A43-058E-4CA8-AE92-3AC4A8ECDE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A54CF9C9-28A0-4F12-BEF6-E45EB4F88A67}" type="pres">
      <dgm:prSet presAssocID="{FF8D6A43-058E-4CA8-AE92-3AC4A8ECDE6D}" presName="spaceRect" presStyleCnt="0"/>
      <dgm:spPr/>
    </dgm:pt>
    <dgm:pt modelId="{789D3250-5A09-4581-BBAE-02BCCC8636C5}" type="pres">
      <dgm:prSet presAssocID="{FF8D6A43-058E-4CA8-AE92-3AC4A8ECDE6D}" presName="parTx" presStyleLbl="revTx" presStyleIdx="2" presStyleCnt="4">
        <dgm:presLayoutVars>
          <dgm:chMax val="0"/>
          <dgm:chPref val="0"/>
        </dgm:presLayoutVars>
      </dgm:prSet>
      <dgm:spPr/>
    </dgm:pt>
    <dgm:pt modelId="{19E0D114-9C80-40F8-BA8E-C1DC5920E87E}" type="pres">
      <dgm:prSet presAssocID="{4813AD5E-3F0A-45E4-A2EB-59A65D7F9C24}" presName="sibTrans" presStyleCnt="0"/>
      <dgm:spPr/>
    </dgm:pt>
    <dgm:pt modelId="{8264A8A2-DFDA-4E22-9B55-01485812EE80}" type="pres">
      <dgm:prSet presAssocID="{DAF540F8-B814-4B41-9B67-73434FE27E44}" presName="compNode" presStyleCnt="0"/>
      <dgm:spPr/>
    </dgm:pt>
    <dgm:pt modelId="{707E8A28-A9A9-46F3-B01E-F52E5E50A3EF}" type="pres">
      <dgm:prSet presAssocID="{DAF540F8-B814-4B41-9B67-73434FE27E44}" presName="bgRect" presStyleLbl="bgShp" presStyleIdx="3" presStyleCnt="4"/>
      <dgm:spPr/>
    </dgm:pt>
    <dgm:pt modelId="{401C4E20-0E84-403D-BB13-EB35C10D2722}" type="pres">
      <dgm:prSet presAssocID="{DAF540F8-B814-4B41-9B67-73434FE27E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B38F899F-3B87-42C0-A080-DA1F8443A922}" type="pres">
      <dgm:prSet presAssocID="{DAF540F8-B814-4B41-9B67-73434FE27E44}" presName="spaceRect" presStyleCnt="0"/>
      <dgm:spPr/>
    </dgm:pt>
    <dgm:pt modelId="{401A6E32-7006-45CC-8011-57722EB8354E}" type="pres">
      <dgm:prSet presAssocID="{DAF540F8-B814-4B41-9B67-73434FE27E4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6E45B23-125F-4A05-9914-871E88EE1908}" type="presOf" srcId="{CA4E1D47-E104-496D-AF8A-B2E71502033D}" destId="{A24FBDD6-17B9-43FC-9D48-197406668345}" srcOrd="0" destOrd="0" presId="urn:microsoft.com/office/officeart/2018/2/layout/IconVerticalSolidList"/>
    <dgm:cxn modelId="{65BCC935-72EE-450B-9B68-DDFE12C94A75}" srcId="{D1090E6B-ED46-4397-9F09-573DEE885124}" destId="{DAF540F8-B814-4B41-9B67-73434FE27E44}" srcOrd="3" destOrd="0" parTransId="{9059D7F1-E275-4CAC-8C38-2706CFDB438B}" sibTransId="{331DAB59-BDA1-4487-A995-1B8A96B1B731}"/>
    <dgm:cxn modelId="{4C6EF539-C3A7-4DF7-A18B-BE888C622757}" type="presOf" srcId="{DAF540F8-B814-4B41-9B67-73434FE27E44}" destId="{401A6E32-7006-45CC-8011-57722EB8354E}" srcOrd="0" destOrd="0" presId="urn:microsoft.com/office/officeart/2018/2/layout/IconVerticalSolidList"/>
    <dgm:cxn modelId="{09A90559-A68B-42C4-8075-F29AF628E24E}" type="presOf" srcId="{124BBF4A-DE46-4D0C-977F-671A410400C0}" destId="{CB7F9973-A4F3-4DF0-82D1-7148A8C565C0}" srcOrd="0" destOrd="0" presId="urn:microsoft.com/office/officeart/2018/2/layout/IconVerticalSolidList"/>
    <dgm:cxn modelId="{AF519B83-4BAF-47C8-899C-7EA6142BC026}" srcId="{D1090E6B-ED46-4397-9F09-573DEE885124}" destId="{124BBF4A-DE46-4D0C-977F-671A410400C0}" srcOrd="1" destOrd="0" parTransId="{3C1A2911-3663-48E7-B743-C88E2780DC0B}" sibTransId="{8B85BB88-FC01-4181-B701-22657D156105}"/>
    <dgm:cxn modelId="{A53A5D88-3372-4373-B536-C49C0C70546A}" type="presOf" srcId="{FF8D6A43-058E-4CA8-AE92-3AC4A8ECDE6D}" destId="{789D3250-5A09-4581-BBAE-02BCCC8636C5}" srcOrd="0" destOrd="0" presId="urn:microsoft.com/office/officeart/2018/2/layout/IconVerticalSolidList"/>
    <dgm:cxn modelId="{D520A5D0-7FAE-4D9E-9698-A484E66E5267}" srcId="{D1090E6B-ED46-4397-9F09-573DEE885124}" destId="{FF8D6A43-058E-4CA8-AE92-3AC4A8ECDE6D}" srcOrd="2" destOrd="0" parTransId="{84B168C8-814E-42E1-B951-6481B2936C61}" sibTransId="{4813AD5E-3F0A-45E4-A2EB-59A65D7F9C24}"/>
    <dgm:cxn modelId="{00DABCD1-006E-49A3-B659-CCCEF9689DFE}" srcId="{D1090E6B-ED46-4397-9F09-573DEE885124}" destId="{CA4E1D47-E104-496D-AF8A-B2E71502033D}" srcOrd="0" destOrd="0" parTransId="{33CD3635-AF1F-4AC8-B251-A5BFC0238506}" sibTransId="{41FCB166-BB2F-43F8-8B93-3C3B608D2FFA}"/>
    <dgm:cxn modelId="{69ED19DD-D870-4B80-BE8D-A1C6A62118F5}" type="presOf" srcId="{D1090E6B-ED46-4397-9F09-573DEE885124}" destId="{0A98EEAD-8B1F-4EC7-8542-FC4A0906FD43}" srcOrd="0" destOrd="0" presId="urn:microsoft.com/office/officeart/2018/2/layout/IconVerticalSolidList"/>
    <dgm:cxn modelId="{912D67F9-9479-4BDC-8299-D89879207B72}" type="presParOf" srcId="{0A98EEAD-8B1F-4EC7-8542-FC4A0906FD43}" destId="{88F031E9-4824-449F-9691-D484484A8391}" srcOrd="0" destOrd="0" presId="urn:microsoft.com/office/officeart/2018/2/layout/IconVerticalSolidList"/>
    <dgm:cxn modelId="{F167B2EB-6690-428E-B371-A61C01378DA7}" type="presParOf" srcId="{88F031E9-4824-449F-9691-D484484A8391}" destId="{A6A6C8D4-29A6-4EF2-A7AA-D1E820033355}" srcOrd="0" destOrd="0" presId="urn:microsoft.com/office/officeart/2018/2/layout/IconVerticalSolidList"/>
    <dgm:cxn modelId="{0631294C-21A3-423A-85F0-F5B546DE9190}" type="presParOf" srcId="{88F031E9-4824-449F-9691-D484484A8391}" destId="{1655E42F-302D-4975-BF91-20EEE3B0D077}" srcOrd="1" destOrd="0" presId="urn:microsoft.com/office/officeart/2018/2/layout/IconVerticalSolidList"/>
    <dgm:cxn modelId="{E7A1657C-2B61-4961-9EF6-BFD1FA4D2243}" type="presParOf" srcId="{88F031E9-4824-449F-9691-D484484A8391}" destId="{6C124565-2BA6-4BAC-8FF6-7C30CA883245}" srcOrd="2" destOrd="0" presId="urn:microsoft.com/office/officeart/2018/2/layout/IconVerticalSolidList"/>
    <dgm:cxn modelId="{2116913C-777E-466A-9F4F-CE113E49D5CC}" type="presParOf" srcId="{88F031E9-4824-449F-9691-D484484A8391}" destId="{A24FBDD6-17B9-43FC-9D48-197406668345}" srcOrd="3" destOrd="0" presId="urn:microsoft.com/office/officeart/2018/2/layout/IconVerticalSolidList"/>
    <dgm:cxn modelId="{B4DCEFAF-31E3-427B-81D5-ADA7898205DF}" type="presParOf" srcId="{0A98EEAD-8B1F-4EC7-8542-FC4A0906FD43}" destId="{1BB840E7-4D7C-4CAC-82E6-EB56523221E3}" srcOrd="1" destOrd="0" presId="urn:microsoft.com/office/officeart/2018/2/layout/IconVerticalSolidList"/>
    <dgm:cxn modelId="{F61CB0C4-E31D-4A57-B6F6-6B4CC70A130C}" type="presParOf" srcId="{0A98EEAD-8B1F-4EC7-8542-FC4A0906FD43}" destId="{B6C1CC04-378E-41C4-BCBF-288EFD63096F}" srcOrd="2" destOrd="0" presId="urn:microsoft.com/office/officeart/2018/2/layout/IconVerticalSolidList"/>
    <dgm:cxn modelId="{ECC345D5-ACCF-4C3A-BF3D-5008F6125662}" type="presParOf" srcId="{B6C1CC04-378E-41C4-BCBF-288EFD63096F}" destId="{4808E6D3-4070-44C3-B462-C3D127F5729D}" srcOrd="0" destOrd="0" presId="urn:microsoft.com/office/officeart/2018/2/layout/IconVerticalSolidList"/>
    <dgm:cxn modelId="{672B9466-53A5-479F-A882-6F4E554F5865}" type="presParOf" srcId="{B6C1CC04-378E-41C4-BCBF-288EFD63096F}" destId="{FEC123F2-057F-4EBA-8312-0E0C84EBBBBE}" srcOrd="1" destOrd="0" presId="urn:microsoft.com/office/officeart/2018/2/layout/IconVerticalSolidList"/>
    <dgm:cxn modelId="{C65ABCDC-2C45-4650-A413-24988627DAB6}" type="presParOf" srcId="{B6C1CC04-378E-41C4-BCBF-288EFD63096F}" destId="{8857973B-49F7-42AB-8CFB-F138122DF57A}" srcOrd="2" destOrd="0" presId="urn:microsoft.com/office/officeart/2018/2/layout/IconVerticalSolidList"/>
    <dgm:cxn modelId="{2B477887-0525-49C7-AF43-CAE13408DE52}" type="presParOf" srcId="{B6C1CC04-378E-41C4-BCBF-288EFD63096F}" destId="{CB7F9973-A4F3-4DF0-82D1-7148A8C565C0}" srcOrd="3" destOrd="0" presId="urn:microsoft.com/office/officeart/2018/2/layout/IconVerticalSolidList"/>
    <dgm:cxn modelId="{392DB280-E08B-45B8-93AC-4D76C48F6192}" type="presParOf" srcId="{0A98EEAD-8B1F-4EC7-8542-FC4A0906FD43}" destId="{7E5EAF38-35FD-4C8F-BE51-5740A09400A3}" srcOrd="3" destOrd="0" presId="urn:microsoft.com/office/officeart/2018/2/layout/IconVerticalSolidList"/>
    <dgm:cxn modelId="{BD5CEEBD-B6EE-4EA4-AAED-E13E04410913}" type="presParOf" srcId="{0A98EEAD-8B1F-4EC7-8542-FC4A0906FD43}" destId="{515C30AB-92EE-4314-A849-5BC0B3514C85}" srcOrd="4" destOrd="0" presId="urn:microsoft.com/office/officeart/2018/2/layout/IconVerticalSolidList"/>
    <dgm:cxn modelId="{5F1F8E7F-CCA6-4A13-9EF0-973BEF3275D4}" type="presParOf" srcId="{515C30AB-92EE-4314-A849-5BC0B3514C85}" destId="{EFCBBBE8-9E81-47E9-B7D8-1A65B10C365D}" srcOrd="0" destOrd="0" presId="urn:microsoft.com/office/officeart/2018/2/layout/IconVerticalSolidList"/>
    <dgm:cxn modelId="{8D0ABA46-62A7-4FAC-871E-FFE7E1F5558F}" type="presParOf" srcId="{515C30AB-92EE-4314-A849-5BC0B3514C85}" destId="{DDE2245B-A40F-451F-8955-CBB734DBD1EE}" srcOrd="1" destOrd="0" presId="urn:microsoft.com/office/officeart/2018/2/layout/IconVerticalSolidList"/>
    <dgm:cxn modelId="{A8C664A2-8322-44DF-AC2B-183F80D8F4CF}" type="presParOf" srcId="{515C30AB-92EE-4314-A849-5BC0B3514C85}" destId="{A54CF9C9-28A0-4F12-BEF6-E45EB4F88A67}" srcOrd="2" destOrd="0" presId="urn:microsoft.com/office/officeart/2018/2/layout/IconVerticalSolidList"/>
    <dgm:cxn modelId="{BDC1E285-7696-4963-BF9F-04155C9250F0}" type="presParOf" srcId="{515C30AB-92EE-4314-A849-5BC0B3514C85}" destId="{789D3250-5A09-4581-BBAE-02BCCC8636C5}" srcOrd="3" destOrd="0" presId="urn:microsoft.com/office/officeart/2018/2/layout/IconVerticalSolidList"/>
    <dgm:cxn modelId="{9EC62A0E-8E81-46BD-A999-D40973AAD66E}" type="presParOf" srcId="{0A98EEAD-8B1F-4EC7-8542-FC4A0906FD43}" destId="{19E0D114-9C80-40F8-BA8E-C1DC5920E87E}" srcOrd="5" destOrd="0" presId="urn:microsoft.com/office/officeart/2018/2/layout/IconVerticalSolidList"/>
    <dgm:cxn modelId="{A0153F69-EF97-4D9E-BA6B-1D88A212C73F}" type="presParOf" srcId="{0A98EEAD-8B1F-4EC7-8542-FC4A0906FD43}" destId="{8264A8A2-DFDA-4E22-9B55-01485812EE80}" srcOrd="6" destOrd="0" presId="urn:microsoft.com/office/officeart/2018/2/layout/IconVerticalSolidList"/>
    <dgm:cxn modelId="{593F5C68-8C73-499F-B852-79215B6DC19B}" type="presParOf" srcId="{8264A8A2-DFDA-4E22-9B55-01485812EE80}" destId="{707E8A28-A9A9-46F3-B01E-F52E5E50A3EF}" srcOrd="0" destOrd="0" presId="urn:microsoft.com/office/officeart/2018/2/layout/IconVerticalSolidList"/>
    <dgm:cxn modelId="{97878065-D02A-4C28-BB1A-BE21FE3F9DD0}" type="presParOf" srcId="{8264A8A2-DFDA-4E22-9B55-01485812EE80}" destId="{401C4E20-0E84-403D-BB13-EB35C10D2722}" srcOrd="1" destOrd="0" presId="urn:microsoft.com/office/officeart/2018/2/layout/IconVerticalSolidList"/>
    <dgm:cxn modelId="{B078C37B-6577-47B4-9D80-13FDD743164B}" type="presParOf" srcId="{8264A8A2-DFDA-4E22-9B55-01485812EE80}" destId="{B38F899F-3B87-42C0-A080-DA1F8443A922}" srcOrd="2" destOrd="0" presId="urn:microsoft.com/office/officeart/2018/2/layout/IconVerticalSolidList"/>
    <dgm:cxn modelId="{067EB641-9D11-4029-83FF-1A15CB791C7A}" type="presParOf" srcId="{8264A8A2-DFDA-4E22-9B55-01485812EE80}" destId="{401A6E32-7006-45CC-8011-57722EB835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7AAF78-5EF7-4916-A0FD-50A7956A090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B558F9A-C031-4A13-AA57-8E5C0959FC31}">
      <dgm:prSet/>
      <dgm:spPr/>
      <dgm:t>
        <a:bodyPr/>
        <a:lstStyle/>
        <a:p>
          <a:r>
            <a:rPr lang="nl-NL"/>
            <a:t>Een virus is een eiwit en is alleen te zien onder een sterke electronenmicroscoop.</a:t>
          </a:r>
          <a:endParaRPr lang="en-US"/>
        </a:p>
      </dgm:t>
    </dgm:pt>
    <dgm:pt modelId="{316AA057-8565-4BC2-B14E-E9405B6D263C}" type="parTrans" cxnId="{05EE7300-103F-4A20-8197-5405FB927B2C}">
      <dgm:prSet/>
      <dgm:spPr/>
      <dgm:t>
        <a:bodyPr/>
        <a:lstStyle/>
        <a:p>
          <a:endParaRPr lang="en-US"/>
        </a:p>
      </dgm:t>
    </dgm:pt>
    <dgm:pt modelId="{39A77D55-825D-416A-A85F-796D5BCC43B6}" type="sibTrans" cxnId="{05EE7300-103F-4A20-8197-5405FB927B2C}">
      <dgm:prSet/>
      <dgm:spPr/>
      <dgm:t>
        <a:bodyPr/>
        <a:lstStyle/>
        <a:p>
          <a:endParaRPr lang="en-US"/>
        </a:p>
      </dgm:t>
    </dgm:pt>
    <dgm:pt modelId="{23EF4B64-272D-4633-8C8A-AC04C163043F}">
      <dgm:prSet/>
      <dgm:spPr/>
      <dgm:t>
        <a:bodyPr/>
        <a:lstStyle/>
        <a:p>
          <a:r>
            <a:rPr lang="nl-NL"/>
            <a:t>Een virus vermenigvuldigt zich ten koste van een lichaamscel. </a:t>
          </a:r>
          <a:endParaRPr lang="en-US"/>
        </a:p>
      </dgm:t>
    </dgm:pt>
    <dgm:pt modelId="{F8EEB3DD-D3CE-4CFE-813D-05CAAD53A67D}" type="parTrans" cxnId="{CAE2E5F6-5FA0-4189-B026-E8DAAA8ECE22}">
      <dgm:prSet/>
      <dgm:spPr/>
      <dgm:t>
        <a:bodyPr/>
        <a:lstStyle/>
        <a:p>
          <a:endParaRPr lang="en-US"/>
        </a:p>
      </dgm:t>
    </dgm:pt>
    <dgm:pt modelId="{8DB3A168-761A-43F8-81FB-B1992AF99734}" type="sibTrans" cxnId="{CAE2E5F6-5FA0-4189-B026-E8DAAA8ECE22}">
      <dgm:prSet/>
      <dgm:spPr/>
      <dgm:t>
        <a:bodyPr/>
        <a:lstStyle/>
        <a:p>
          <a:endParaRPr lang="en-US"/>
        </a:p>
      </dgm:t>
    </dgm:pt>
    <dgm:pt modelId="{F4E7991C-62B2-4202-A0F0-1DCBA6474C3C}">
      <dgm:prSet/>
      <dgm:spPr/>
      <dgm:t>
        <a:bodyPr/>
        <a:lstStyle/>
        <a:p>
          <a:r>
            <a:rPr lang="nl-NL"/>
            <a:t>Vrijgekomen virus gaat naar volgende cellen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</a:t>
          </a:r>
          <a:r>
            <a:rPr lang="nl-NL" b="1"/>
            <a:t>besmetting</a:t>
          </a:r>
          <a:r>
            <a:rPr lang="nl-NL"/>
            <a:t>.</a:t>
          </a:r>
          <a:endParaRPr lang="en-US"/>
        </a:p>
      </dgm:t>
    </dgm:pt>
    <dgm:pt modelId="{F83D2944-DE0D-46CE-95EC-4DC6DEBE9408}" type="parTrans" cxnId="{A8A3CE85-AD92-4307-99DF-28982FEADAAF}">
      <dgm:prSet/>
      <dgm:spPr/>
      <dgm:t>
        <a:bodyPr/>
        <a:lstStyle/>
        <a:p>
          <a:endParaRPr lang="en-US"/>
        </a:p>
      </dgm:t>
    </dgm:pt>
    <dgm:pt modelId="{8D1F5F7A-1B15-4DA2-8D4F-F0D3685E33FE}" type="sibTrans" cxnId="{A8A3CE85-AD92-4307-99DF-28982FEADAAF}">
      <dgm:prSet/>
      <dgm:spPr/>
      <dgm:t>
        <a:bodyPr/>
        <a:lstStyle/>
        <a:p>
          <a:endParaRPr lang="en-US"/>
        </a:p>
      </dgm:t>
    </dgm:pt>
    <dgm:pt modelId="{5A531A80-A0C8-4688-8C66-ED943A0BC872}" type="pres">
      <dgm:prSet presAssocID="{CF7AAF78-5EF7-4916-A0FD-50A7956A0903}" presName="root" presStyleCnt="0">
        <dgm:presLayoutVars>
          <dgm:dir/>
          <dgm:resizeHandles val="exact"/>
        </dgm:presLayoutVars>
      </dgm:prSet>
      <dgm:spPr/>
    </dgm:pt>
    <dgm:pt modelId="{AA37D8F6-BBC8-4A0E-A314-0D42645F46C1}" type="pres">
      <dgm:prSet presAssocID="{DB558F9A-C031-4A13-AA57-8E5C0959FC31}" presName="compNode" presStyleCnt="0"/>
      <dgm:spPr/>
    </dgm:pt>
    <dgm:pt modelId="{B2B58DE5-55BF-4D4B-9B0D-3C71A12E32AA}" type="pres">
      <dgm:prSet presAssocID="{DB558F9A-C031-4A13-AA57-8E5C0959FC31}" presName="bgRect" presStyleLbl="bgShp" presStyleIdx="0" presStyleCnt="3"/>
      <dgm:spPr/>
    </dgm:pt>
    <dgm:pt modelId="{45E451C0-DB31-4592-92EF-E48D96A034AB}" type="pres">
      <dgm:prSet presAssocID="{DB558F9A-C031-4A13-AA57-8E5C0959FC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32D96129-103F-44FF-908D-7C8EE0929C9E}" type="pres">
      <dgm:prSet presAssocID="{DB558F9A-C031-4A13-AA57-8E5C0959FC31}" presName="spaceRect" presStyleCnt="0"/>
      <dgm:spPr/>
    </dgm:pt>
    <dgm:pt modelId="{02946786-E66A-4862-A0DD-E8A406BCD76C}" type="pres">
      <dgm:prSet presAssocID="{DB558F9A-C031-4A13-AA57-8E5C0959FC31}" presName="parTx" presStyleLbl="revTx" presStyleIdx="0" presStyleCnt="3">
        <dgm:presLayoutVars>
          <dgm:chMax val="0"/>
          <dgm:chPref val="0"/>
        </dgm:presLayoutVars>
      </dgm:prSet>
      <dgm:spPr/>
    </dgm:pt>
    <dgm:pt modelId="{5645C209-5BC3-40B5-87BA-192F66B99228}" type="pres">
      <dgm:prSet presAssocID="{39A77D55-825D-416A-A85F-796D5BCC43B6}" presName="sibTrans" presStyleCnt="0"/>
      <dgm:spPr/>
    </dgm:pt>
    <dgm:pt modelId="{91D3D8C3-3B7F-43CC-B330-DE4651224A32}" type="pres">
      <dgm:prSet presAssocID="{23EF4B64-272D-4633-8C8A-AC04C163043F}" presName="compNode" presStyleCnt="0"/>
      <dgm:spPr/>
    </dgm:pt>
    <dgm:pt modelId="{5924A08E-97B4-4FE9-A484-EFCFAB34A658}" type="pres">
      <dgm:prSet presAssocID="{23EF4B64-272D-4633-8C8A-AC04C163043F}" presName="bgRect" presStyleLbl="bgShp" presStyleIdx="1" presStyleCnt="3"/>
      <dgm:spPr/>
    </dgm:pt>
    <dgm:pt modelId="{031AD735-623C-43DF-BDBD-C0DEAF8BFECF}" type="pres">
      <dgm:prSet presAssocID="{23EF4B64-272D-4633-8C8A-AC04C16304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86B3D44-BA2A-4310-A1B6-01EA16E4E07C}" type="pres">
      <dgm:prSet presAssocID="{23EF4B64-272D-4633-8C8A-AC04C163043F}" presName="spaceRect" presStyleCnt="0"/>
      <dgm:spPr/>
    </dgm:pt>
    <dgm:pt modelId="{EFD38235-4694-4792-92D6-3E8018DFA3E8}" type="pres">
      <dgm:prSet presAssocID="{23EF4B64-272D-4633-8C8A-AC04C163043F}" presName="parTx" presStyleLbl="revTx" presStyleIdx="1" presStyleCnt="3">
        <dgm:presLayoutVars>
          <dgm:chMax val="0"/>
          <dgm:chPref val="0"/>
        </dgm:presLayoutVars>
      </dgm:prSet>
      <dgm:spPr/>
    </dgm:pt>
    <dgm:pt modelId="{00EE4072-6C99-44F8-A316-3A17C0C19826}" type="pres">
      <dgm:prSet presAssocID="{8DB3A168-761A-43F8-81FB-B1992AF99734}" presName="sibTrans" presStyleCnt="0"/>
      <dgm:spPr/>
    </dgm:pt>
    <dgm:pt modelId="{026AC1B9-ADE7-4F68-85FA-795A9EF00A12}" type="pres">
      <dgm:prSet presAssocID="{F4E7991C-62B2-4202-A0F0-1DCBA6474C3C}" presName="compNode" presStyleCnt="0"/>
      <dgm:spPr/>
    </dgm:pt>
    <dgm:pt modelId="{022B6525-B165-4E2A-9C2A-6A9687635BFA}" type="pres">
      <dgm:prSet presAssocID="{F4E7991C-62B2-4202-A0F0-1DCBA6474C3C}" presName="bgRect" presStyleLbl="bgShp" presStyleIdx="2" presStyleCnt="3"/>
      <dgm:spPr/>
    </dgm:pt>
    <dgm:pt modelId="{EA52A3E7-B16A-4DBA-BA98-F839D2DA8B8A}" type="pres">
      <dgm:prSet presAssocID="{F4E7991C-62B2-4202-A0F0-1DCBA6474C3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64D2AD90-6F45-43D6-ACFC-C3F0FD9C3796}" type="pres">
      <dgm:prSet presAssocID="{F4E7991C-62B2-4202-A0F0-1DCBA6474C3C}" presName="spaceRect" presStyleCnt="0"/>
      <dgm:spPr/>
    </dgm:pt>
    <dgm:pt modelId="{2FAC189A-84C6-4565-8BBE-A17AD157D0BD}" type="pres">
      <dgm:prSet presAssocID="{F4E7991C-62B2-4202-A0F0-1DCBA6474C3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5EE7300-103F-4A20-8197-5405FB927B2C}" srcId="{CF7AAF78-5EF7-4916-A0FD-50A7956A0903}" destId="{DB558F9A-C031-4A13-AA57-8E5C0959FC31}" srcOrd="0" destOrd="0" parTransId="{316AA057-8565-4BC2-B14E-E9405B6D263C}" sibTransId="{39A77D55-825D-416A-A85F-796D5BCC43B6}"/>
    <dgm:cxn modelId="{60644204-B225-4D54-8C35-2CBE5531A700}" type="presOf" srcId="{CF7AAF78-5EF7-4916-A0FD-50A7956A0903}" destId="{5A531A80-A0C8-4688-8C66-ED943A0BC872}" srcOrd="0" destOrd="0" presId="urn:microsoft.com/office/officeart/2018/2/layout/IconVerticalSolidList"/>
    <dgm:cxn modelId="{A8A3CE85-AD92-4307-99DF-28982FEADAAF}" srcId="{CF7AAF78-5EF7-4916-A0FD-50A7956A0903}" destId="{F4E7991C-62B2-4202-A0F0-1DCBA6474C3C}" srcOrd="2" destOrd="0" parTransId="{F83D2944-DE0D-46CE-95EC-4DC6DEBE9408}" sibTransId="{8D1F5F7A-1B15-4DA2-8D4F-F0D3685E33FE}"/>
    <dgm:cxn modelId="{FAAD55B5-E659-4327-9C53-1A89622EE042}" type="presOf" srcId="{F4E7991C-62B2-4202-A0F0-1DCBA6474C3C}" destId="{2FAC189A-84C6-4565-8BBE-A17AD157D0BD}" srcOrd="0" destOrd="0" presId="urn:microsoft.com/office/officeart/2018/2/layout/IconVerticalSolidList"/>
    <dgm:cxn modelId="{909BCEEA-9644-4B6A-9857-5D361B04D9DE}" type="presOf" srcId="{DB558F9A-C031-4A13-AA57-8E5C0959FC31}" destId="{02946786-E66A-4862-A0DD-E8A406BCD76C}" srcOrd="0" destOrd="0" presId="urn:microsoft.com/office/officeart/2018/2/layout/IconVerticalSolidList"/>
    <dgm:cxn modelId="{C2D932ED-1DA8-4170-9E0A-4FCBAB42402E}" type="presOf" srcId="{23EF4B64-272D-4633-8C8A-AC04C163043F}" destId="{EFD38235-4694-4792-92D6-3E8018DFA3E8}" srcOrd="0" destOrd="0" presId="urn:microsoft.com/office/officeart/2018/2/layout/IconVerticalSolidList"/>
    <dgm:cxn modelId="{CAE2E5F6-5FA0-4189-B026-E8DAAA8ECE22}" srcId="{CF7AAF78-5EF7-4916-A0FD-50A7956A0903}" destId="{23EF4B64-272D-4633-8C8A-AC04C163043F}" srcOrd="1" destOrd="0" parTransId="{F8EEB3DD-D3CE-4CFE-813D-05CAAD53A67D}" sibTransId="{8DB3A168-761A-43F8-81FB-B1992AF99734}"/>
    <dgm:cxn modelId="{6A3F4B0D-E7DB-4B05-AB59-1EF4E4E2C375}" type="presParOf" srcId="{5A531A80-A0C8-4688-8C66-ED943A0BC872}" destId="{AA37D8F6-BBC8-4A0E-A314-0D42645F46C1}" srcOrd="0" destOrd="0" presId="urn:microsoft.com/office/officeart/2018/2/layout/IconVerticalSolidList"/>
    <dgm:cxn modelId="{BF5FEF59-9717-4C45-95AC-3A28B9A92A9E}" type="presParOf" srcId="{AA37D8F6-BBC8-4A0E-A314-0D42645F46C1}" destId="{B2B58DE5-55BF-4D4B-9B0D-3C71A12E32AA}" srcOrd="0" destOrd="0" presId="urn:microsoft.com/office/officeart/2018/2/layout/IconVerticalSolidList"/>
    <dgm:cxn modelId="{FDD4B2D1-8E3D-48B5-9206-48B71FD48FBA}" type="presParOf" srcId="{AA37D8F6-BBC8-4A0E-A314-0D42645F46C1}" destId="{45E451C0-DB31-4592-92EF-E48D96A034AB}" srcOrd="1" destOrd="0" presId="urn:microsoft.com/office/officeart/2018/2/layout/IconVerticalSolidList"/>
    <dgm:cxn modelId="{E6A58038-CED7-4F92-9581-6A8DE21A4469}" type="presParOf" srcId="{AA37D8F6-BBC8-4A0E-A314-0D42645F46C1}" destId="{32D96129-103F-44FF-908D-7C8EE0929C9E}" srcOrd="2" destOrd="0" presId="urn:microsoft.com/office/officeart/2018/2/layout/IconVerticalSolidList"/>
    <dgm:cxn modelId="{44C77177-BD1D-4CB3-9B91-A3F35F638776}" type="presParOf" srcId="{AA37D8F6-BBC8-4A0E-A314-0D42645F46C1}" destId="{02946786-E66A-4862-A0DD-E8A406BCD76C}" srcOrd="3" destOrd="0" presId="urn:microsoft.com/office/officeart/2018/2/layout/IconVerticalSolidList"/>
    <dgm:cxn modelId="{E7E7C5F3-C7CC-455C-AE5A-FBF41F186863}" type="presParOf" srcId="{5A531A80-A0C8-4688-8C66-ED943A0BC872}" destId="{5645C209-5BC3-40B5-87BA-192F66B99228}" srcOrd="1" destOrd="0" presId="urn:microsoft.com/office/officeart/2018/2/layout/IconVerticalSolidList"/>
    <dgm:cxn modelId="{59209CFA-A0CB-4C0D-852B-A16A4B5802B5}" type="presParOf" srcId="{5A531A80-A0C8-4688-8C66-ED943A0BC872}" destId="{91D3D8C3-3B7F-43CC-B330-DE4651224A32}" srcOrd="2" destOrd="0" presId="urn:microsoft.com/office/officeart/2018/2/layout/IconVerticalSolidList"/>
    <dgm:cxn modelId="{33F9B211-E6F5-4D00-8927-505A6111072B}" type="presParOf" srcId="{91D3D8C3-3B7F-43CC-B330-DE4651224A32}" destId="{5924A08E-97B4-4FE9-A484-EFCFAB34A658}" srcOrd="0" destOrd="0" presId="urn:microsoft.com/office/officeart/2018/2/layout/IconVerticalSolidList"/>
    <dgm:cxn modelId="{3C449171-66EF-46A0-8FFD-99DE9F64DD47}" type="presParOf" srcId="{91D3D8C3-3B7F-43CC-B330-DE4651224A32}" destId="{031AD735-623C-43DF-BDBD-C0DEAF8BFECF}" srcOrd="1" destOrd="0" presId="urn:microsoft.com/office/officeart/2018/2/layout/IconVerticalSolidList"/>
    <dgm:cxn modelId="{988DF66A-B581-4715-B3BA-5A5805B6658D}" type="presParOf" srcId="{91D3D8C3-3B7F-43CC-B330-DE4651224A32}" destId="{586B3D44-BA2A-4310-A1B6-01EA16E4E07C}" srcOrd="2" destOrd="0" presId="urn:microsoft.com/office/officeart/2018/2/layout/IconVerticalSolidList"/>
    <dgm:cxn modelId="{BF82B279-F3A2-4F07-9551-E5DECA4D58DE}" type="presParOf" srcId="{91D3D8C3-3B7F-43CC-B330-DE4651224A32}" destId="{EFD38235-4694-4792-92D6-3E8018DFA3E8}" srcOrd="3" destOrd="0" presId="urn:microsoft.com/office/officeart/2018/2/layout/IconVerticalSolidList"/>
    <dgm:cxn modelId="{94FA54F5-C24C-4215-A1E4-B9DA416CA2A1}" type="presParOf" srcId="{5A531A80-A0C8-4688-8C66-ED943A0BC872}" destId="{00EE4072-6C99-44F8-A316-3A17C0C19826}" srcOrd="3" destOrd="0" presId="urn:microsoft.com/office/officeart/2018/2/layout/IconVerticalSolidList"/>
    <dgm:cxn modelId="{329D136C-AEB0-45EE-B4D5-627FB1679C6D}" type="presParOf" srcId="{5A531A80-A0C8-4688-8C66-ED943A0BC872}" destId="{026AC1B9-ADE7-4F68-85FA-795A9EF00A12}" srcOrd="4" destOrd="0" presId="urn:microsoft.com/office/officeart/2018/2/layout/IconVerticalSolidList"/>
    <dgm:cxn modelId="{8A128AE4-6CB1-4EBD-ADA4-848E30F994CC}" type="presParOf" srcId="{026AC1B9-ADE7-4F68-85FA-795A9EF00A12}" destId="{022B6525-B165-4E2A-9C2A-6A9687635BFA}" srcOrd="0" destOrd="0" presId="urn:microsoft.com/office/officeart/2018/2/layout/IconVerticalSolidList"/>
    <dgm:cxn modelId="{779A5E95-2115-4691-8F30-7A7C49F5BBA8}" type="presParOf" srcId="{026AC1B9-ADE7-4F68-85FA-795A9EF00A12}" destId="{EA52A3E7-B16A-4DBA-BA98-F839D2DA8B8A}" srcOrd="1" destOrd="0" presId="urn:microsoft.com/office/officeart/2018/2/layout/IconVerticalSolidList"/>
    <dgm:cxn modelId="{0F993466-E9A4-491D-8E93-C7FD60F8D58A}" type="presParOf" srcId="{026AC1B9-ADE7-4F68-85FA-795A9EF00A12}" destId="{64D2AD90-6F45-43D6-ACFC-C3F0FD9C3796}" srcOrd="2" destOrd="0" presId="urn:microsoft.com/office/officeart/2018/2/layout/IconVerticalSolidList"/>
    <dgm:cxn modelId="{F8FF1C72-35CB-414F-8D39-049B6E66A6B7}" type="presParOf" srcId="{026AC1B9-ADE7-4F68-85FA-795A9EF00A12}" destId="{2FAC189A-84C6-4565-8BBE-A17AD157D0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C95D6-5244-48C4-BEDE-84A5D64A1F64}">
      <dsp:nvSpPr>
        <dsp:cNvPr id="0" name=""/>
        <dsp:cNvSpPr/>
      </dsp:nvSpPr>
      <dsp:spPr>
        <a:xfrm>
          <a:off x="1214487" y="8124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EA86F-5794-4DA3-AEEB-44FCF1869B81}">
      <dsp:nvSpPr>
        <dsp:cNvPr id="0" name=""/>
        <dsp:cNvSpPr/>
      </dsp:nvSpPr>
      <dsp:spPr>
        <a:xfrm>
          <a:off x="1448487" y="242125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558FA-1B0A-415A-86E4-AA6C596D8D60}">
      <dsp:nvSpPr>
        <dsp:cNvPr id="0" name=""/>
        <dsp:cNvSpPr/>
      </dsp:nvSpPr>
      <dsp:spPr>
        <a:xfrm>
          <a:off x="863487" y="1448125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Je kunt uitleggen hoe infectieziekten ontstaan</a:t>
          </a:r>
          <a:endParaRPr lang="en-US" sz="1100" kern="1200"/>
        </a:p>
      </dsp:txBody>
      <dsp:txXfrm>
        <a:off x="863487" y="1448125"/>
        <a:ext cx="1800000" cy="787500"/>
      </dsp:txXfrm>
    </dsp:sp>
    <dsp:sp modelId="{F1C71863-8608-46E6-AA79-804FD4AEC495}">
      <dsp:nvSpPr>
        <dsp:cNvPr id="0" name=""/>
        <dsp:cNvSpPr/>
      </dsp:nvSpPr>
      <dsp:spPr>
        <a:xfrm>
          <a:off x="3329487" y="8124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7B03E-5C2F-418B-8033-B2D760FCADD2}">
      <dsp:nvSpPr>
        <dsp:cNvPr id="0" name=""/>
        <dsp:cNvSpPr/>
      </dsp:nvSpPr>
      <dsp:spPr>
        <a:xfrm>
          <a:off x="3563487" y="242125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F3FB9-1C40-4596-84D7-86EC028D5E94}">
      <dsp:nvSpPr>
        <dsp:cNvPr id="0" name=""/>
        <dsp:cNvSpPr/>
      </dsp:nvSpPr>
      <dsp:spPr>
        <a:xfrm>
          <a:off x="2978487" y="1448125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Je kent de vijf ontstekingsreacties</a:t>
          </a:r>
          <a:endParaRPr lang="en-US" sz="1100" kern="1200"/>
        </a:p>
      </dsp:txBody>
      <dsp:txXfrm>
        <a:off x="2978487" y="1448125"/>
        <a:ext cx="1800000" cy="787500"/>
      </dsp:txXfrm>
    </dsp:sp>
    <dsp:sp modelId="{5A66D109-4EA8-4FED-8828-B2D27C87599F}">
      <dsp:nvSpPr>
        <dsp:cNvPr id="0" name=""/>
        <dsp:cNvSpPr/>
      </dsp:nvSpPr>
      <dsp:spPr>
        <a:xfrm>
          <a:off x="1214487" y="268562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64E10-9AF0-4AB9-88EC-33290ECA1A53}">
      <dsp:nvSpPr>
        <dsp:cNvPr id="0" name=""/>
        <dsp:cNvSpPr/>
      </dsp:nvSpPr>
      <dsp:spPr>
        <a:xfrm>
          <a:off x="1448487" y="291962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8264C-C1B3-4FAD-897C-2BD341F56432}">
      <dsp:nvSpPr>
        <dsp:cNvPr id="0" name=""/>
        <dsp:cNvSpPr/>
      </dsp:nvSpPr>
      <dsp:spPr>
        <a:xfrm>
          <a:off x="863487" y="4125625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Je kunt uitleggen hoe ziekteverwekkers voor infecties en ontsteking zorgen.</a:t>
          </a:r>
          <a:endParaRPr lang="en-US" sz="1100" kern="1200"/>
        </a:p>
      </dsp:txBody>
      <dsp:txXfrm>
        <a:off x="863487" y="4125625"/>
        <a:ext cx="1800000" cy="787500"/>
      </dsp:txXfrm>
    </dsp:sp>
    <dsp:sp modelId="{0E5C79C6-7F93-4F8D-9CF5-535F465314D0}">
      <dsp:nvSpPr>
        <dsp:cNvPr id="0" name=""/>
        <dsp:cNvSpPr/>
      </dsp:nvSpPr>
      <dsp:spPr>
        <a:xfrm>
          <a:off x="3329487" y="2685625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DFEAD-C1C4-49E7-8BFF-3FC754A00817}">
      <dsp:nvSpPr>
        <dsp:cNvPr id="0" name=""/>
        <dsp:cNvSpPr/>
      </dsp:nvSpPr>
      <dsp:spPr>
        <a:xfrm>
          <a:off x="3563487" y="2919625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35CBA-13B8-4F75-807D-06968D197ACB}">
      <dsp:nvSpPr>
        <dsp:cNvPr id="0" name=""/>
        <dsp:cNvSpPr/>
      </dsp:nvSpPr>
      <dsp:spPr>
        <a:xfrm>
          <a:off x="2978487" y="4125625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Je kunt enkele  infectieziekten benoemen met de daar bijhorende  symptomen.</a:t>
          </a:r>
          <a:endParaRPr lang="en-US" sz="1100" kern="1200"/>
        </a:p>
      </dsp:txBody>
      <dsp:txXfrm>
        <a:off x="2978487" y="4125625"/>
        <a:ext cx="1800000" cy="78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DA6F7-72A6-4EC5-9D8D-FAAA9E74B014}">
      <dsp:nvSpPr>
        <dsp:cNvPr id="0" name=""/>
        <dsp:cNvSpPr/>
      </dsp:nvSpPr>
      <dsp:spPr>
        <a:xfrm>
          <a:off x="0" y="236854"/>
          <a:ext cx="9720262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Factoren die invloed hebben op lichaamstemperatuur:</a:t>
          </a:r>
          <a:endParaRPr lang="en-US" sz="2700" kern="1200"/>
        </a:p>
      </dsp:txBody>
      <dsp:txXfrm>
        <a:off x="31613" y="268467"/>
        <a:ext cx="9657036" cy="584369"/>
      </dsp:txXfrm>
    </dsp:sp>
    <dsp:sp modelId="{81DBB44D-755A-4A9B-86A5-698D02D5903F}">
      <dsp:nvSpPr>
        <dsp:cNvPr id="0" name=""/>
        <dsp:cNvSpPr/>
      </dsp:nvSpPr>
      <dsp:spPr>
        <a:xfrm>
          <a:off x="0" y="962209"/>
          <a:ext cx="9720262" cy="647595"/>
        </a:xfrm>
        <a:prstGeom prst="roundRect">
          <a:avLst/>
        </a:prstGeom>
        <a:solidFill>
          <a:schemeClr val="accent2">
            <a:hueOff val="298900"/>
            <a:satOff val="184"/>
            <a:lumOff val="24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- moment van de dag</a:t>
          </a:r>
          <a:endParaRPr lang="en-US" sz="2700" kern="1200"/>
        </a:p>
      </dsp:txBody>
      <dsp:txXfrm>
        <a:off x="31613" y="993822"/>
        <a:ext cx="9657036" cy="584369"/>
      </dsp:txXfrm>
    </dsp:sp>
    <dsp:sp modelId="{F35BF098-EF80-4D51-866C-274DDF36419E}">
      <dsp:nvSpPr>
        <dsp:cNvPr id="0" name=""/>
        <dsp:cNvSpPr/>
      </dsp:nvSpPr>
      <dsp:spPr>
        <a:xfrm>
          <a:off x="0" y="1687565"/>
          <a:ext cx="9720262" cy="647595"/>
        </a:xfrm>
        <a:prstGeom prst="roundRect">
          <a:avLst/>
        </a:prstGeom>
        <a:solidFill>
          <a:schemeClr val="accent2">
            <a:hueOff val="597799"/>
            <a:satOff val="368"/>
            <a:lumOff val="4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- lichamelijke inspanning</a:t>
          </a:r>
          <a:endParaRPr lang="en-US" sz="2700" kern="1200"/>
        </a:p>
      </dsp:txBody>
      <dsp:txXfrm>
        <a:off x="31613" y="1719178"/>
        <a:ext cx="9657036" cy="584369"/>
      </dsp:txXfrm>
    </dsp:sp>
    <dsp:sp modelId="{FEC3BDDF-A09D-463D-850F-9E7300E5082C}">
      <dsp:nvSpPr>
        <dsp:cNvPr id="0" name=""/>
        <dsp:cNvSpPr/>
      </dsp:nvSpPr>
      <dsp:spPr>
        <a:xfrm>
          <a:off x="0" y="2412920"/>
          <a:ext cx="9720262" cy="647595"/>
        </a:xfrm>
        <a:prstGeom prst="roundRect">
          <a:avLst/>
        </a:prstGeom>
        <a:solidFill>
          <a:schemeClr val="accent2">
            <a:hueOff val="896699"/>
            <a:satOff val="551"/>
            <a:lumOff val="7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- menstruatiecyclus</a:t>
          </a:r>
          <a:endParaRPr lang="en-US" sz="2700" kern="1200"/>
        </a:p>
      </dsp:txBody>
      <dsp:txXfrm>
        <a:off x="31613" y="2444533"/>
        <a:ext cx="9657036" cy="584369"/>
      </dsp:txXfrm>
    </dsp:sp>
    <dsp:sp modelId="{A11BAAFD-D1F1-4B91-8A06-4005C7A0D925}">
      <dsp:nvSpPr>
        <dsp:cNvPr id="0" name=""/>
        <dsp:cNvSpPr/>
      </dsp:nvSpPr>
      <dsp:spPr>
        <a:xfrm>
          <a:off x="0" y="3138275"/>
          <a:ext cx="9720262" cy="647595"/>
        </a:xfrm>
        <a:prstGeom prst="roundRect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- koortsverwekkende stoffen</a:t>
          </a:r>
          <a:endParaRPr lang="en-US" sz="2700" kern="1200"/>
        </a:p>
      </dsp:txBody>
      <dsp:txXfrm>
        <a:off x="31613" y="3169888"/>
        <a:ext cx="9657036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059C5-EFC6-4742-9DF7-5F992552D786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F973F-FA80-474B-893F-04B732AEAA9C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DF6C2-193D-482B-896F-85EBBAEC8037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Een infectie betekent het binnendringen van ziekteverwekkende micro-organismen in je lichaam, die zich vermenigvuldigen en een ontstekingsreactie veroorzaken. </a:t>
          </a:r>
          <a:endParaRPr lang="en-US" sz="1500" kern="1200"/>
        </a:p>
      </dsp:txBody>
      <dsp:txXfrm>
        <a:off x="1623616" y="600"/>
        <a:ext cx="4018358" cy="1405728"/>
      </dsp:txXfrm>
    </dsp:sp>
    <dsp:sp modelId="{FB687908-DC05-4C3F-89C7-AEDC3C6135B7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F7D1B-0666-4330-9B6D-CBCBA929638B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55714-211D-4D99-A133-6D85544C6C1B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Een ontsteking   </a:t>
          </a:r>
          <a:r>
            <a:rPr lang="nl-NL" altLang="nl-NL" sz="1500" kern="1200" dirty="0"/>
            <a:t>is een (plaatselijke) reactie van het lichaam op een willekeurige schadelijke prikkel. Benoem de 5 symptomen.</a:t>
          </a:r>
          <a:endParaRPr lang="en-US" sz="1500" kern="1200" dirty="0"/>
        </a:p>
      </dsp:txBody>
      <dsp:txXfrm>
        <a:off x="1623616" y="1757760"/>
        <a:ext cx="4018358" cy="1405728"/>
      </dsp:txXfrm>
    </dsp:sp>
    <dsp:sp modelId="{6E8200A8-99E1-4041-8834-8D6F62F0A9C0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61B19-5EDF-4173-83F4-700DB855AE2A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2856E-02C1-4190-AFC2-D8042BE82070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Hoe noemen we de plek ook alweer waar de ziekteverwekkende micro-organismen binnenkomen? Benoem er 4</a:t>
          </a:r>
          <a:endParaRPr lang="en-US" sz="1500" kern="1200" dirty="0"/>
        </a:p>
      </dsp:txBody>
      <dsp:txXfrm>
        <a:off x="1623616" y="3514921"/>
        <a:ext cx="4018358" cy="1405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DA6B8-5C76-40F3-83E7-DF5F11C813A0}">
      <dsp:nvSpPr>
        <dsp:cNvPr id="0" name=""/>
        <dsp:cNvSpPr/>
      </dsp:nvSpPr>
      <dsp:spPr>
        <a:xfrm>
          <a:off x="0" y="130839"/>
          <a:ext cx="5641974" cy="895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Een infectie kan veroorzaakt worden door virussen, bacteriën, gisten, schimmels, parasieten  (protozoën)</a:t>
          </a:r>
          <a:endParaRPr lang="en-US" sz="1600" kern="1200" dirty="0"/>
        </a:p>
      </dsp:txBody>
      <dsp:txXfrm>
        <a:off x="43693" y="174532"/>
        <a:ext cx="5554588" cy="807664"/>
      </dsp:txXfrm>
    </dsp:sp>
    <dsp:sp modelId="{17F8BBF2-9141-4AC4-BC85-B1D9798E4116}">
      <dsp:nvSpPr>
        <dsp:cNvPr id="0" name=""/>
        <dsp:cNvSpPr/>
      </dsp:nvSpPr>
      <dsp:spPr>
        <a:xfrm>
          <a:off x="0" y="1071969"/>
          <a:ext cx="5641974" cy="895050"/>
        </a:xfrm>
        <a:prstGeom prst="roundRect">
          <a:avLst/>
        </a:prstGeom>
        <a:gradFill rotWithShape="0">
          <a:gsLst>
            <a:gs pos="0">
              <a:schemeClr val="accent2">
                <a:hueOff val="298900"/>
                <a:satOff val="184"/>
                <a:lumOff val="2402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298900"/>
                <a:satOff val="184"/>
                <a:lumOff val="2402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Welke kun je niet met het blote oog zien en welke wel?</a:t>
          </a:r>
          <a:endParaRPr lang="en-US" sz="1600" kern="1200"/>
        </a:p>
      </dsp:txBody>
      <dsp:txXfrm>
        <a:off x="43693" y="1115662"/>
        <a:ext cx="5554588" cy="807664"/>
      </dsp:txXfrm>
    </dsp:sp>
    <dsp:sp modelId="{E8E8EA77-31DD-4258-AE16-EC79A9578D2F}">
      <dsp:nvSpPr>
        <dsp:cNvPr id="0" name=""/>
        <dsp:cNvSpPr/>
      </dsp:nvSpPr>
      <dsp:spPr>
        <a:xfrm>
          <a:off x="0" y="2013099"/>
          <a:ext cx="5641974" cy="895050"/>
        </a:xfrm>
        <a:prstGeom prst="roundRect">
          <a:avLst/>
        </a:prstGeom>
        <a:gradFill rotWithShape="0">
          <a:gsLst>
            <a:gs pos="0">
              <a:schemeClr val="accent2">
                <a:hueOff val="597799"/>
                <a:satOff val="368"/>
                <a:lumOff val="480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597799"/>
                <a:satOff val="368"/>
                <a:lumOff val="480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Een aantal micro-organismen hebben een nuttige functie, andere zijn weer schadelijk en andere weer niet nuttig en/of schadelijk.</a:t>
          </a:r>
          <a:endParaRPr lang="en-US" sz="1600" kern="1200"/>
        </a:p>
      </dsp:txBody>
      <dsp:txXfrm>
        <a:off x="43693" y="2056792"/>
        <a:ext cx="5554588" cy="807664"/>
      </dsp:txXfrm>
    </dsp:sp>
    <dsp:sp modelId="{335F59E4-9194-4525-8144-40802131B0D8}">
      <dsp:nvSpPr>
        <dsp:cNvPr id="0" name=""/>
        <dsp:cNvSpPr/>
      </dsp:nvSpPr>
      <dsp:spPr>
        <a:xfrm>
          <a:off x="0" y="2954229"/>
          <a:ext cx="5641974" cy="895050"/>
        </a:xfrm>
        <a:prstGeom prst="roundRect">
          <a:avLst/>
        </a:prstGeom>
        <a:gradFill rotWithShape="0">
          <a:gsLst>
            <a:gs pos="0">
              <a:schemeClr val="accent2">
                <a:hueOff val="896699"/>
                <a:satOff val="551"/>
                <a:lumOff val="7206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896699"/>
                <a:satOff val="551"/>
                <a:lumOff val="7206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Hoe noemen we de schadelijke en de nuttige </a:t>
          </a:r>
          <a:r>
            <a:rPr lang="nl-NL" sz="1600" kern="1200" dirty="0" err="1"/>
            <a:t>MO’s</a:t>
          </a:r>
          <a:r>
            <a:rPr lang="nl-NL" sz="1600" kern="1200" dirty="0"/>
            <a:t> ook alweer?</a:t>
          </a:r>
          <a:endParaRPr lang="en-US" sz="1600" kern="1200" dirty="0"/>
        </a:p>
      </dsp:txBody>
      <dsp:txXfrm>
        <a:off x="43693" y="2997922"/>
        <a:ext cx="5554588" cy="807664"/>
      </dsp:txXfrm>
    </dsp:sp>
    <dsp:sp modelId="{D13FE15A-F103-4DB3-9263-F123C24FB0B5}">
      <dsp:nvSpPr>
        <dsp:cNvPr id="0" name=""/>
        <dsp:cNvSpPr/>
      </dsp:nvSpPr>
      <dsp:spPr>
        <a:xfrm>
          <a:off x="0" y="3895360"/>
          <a:ext cx="5641974" cy="895050"/>
        </a:xfrm>
        <a:prstGeom prst="roundRect">
          <a:avLst/>
        </a:prstGeom>
        <a:gradFill rotWithShape="0">
          <a:gsLst>
            <a:gs pos="0">
              <a:schemeClr val="accent2">
                <a:hueOff val="1195599"/>
                <a:satOff val="735"/>
                <a:lumOff val="960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1195599"/>
                <a:satOff val="735"/>
                <a:lumOff val="960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i="1" kern="1200"/>
            <a:t>Nuttige MO’s maken stoffen aan, die het lichaam nodig heeft. Bijv. darmbacteriën.</a:t>
          </a:r>
          <a:endParaRPr lang="en-US" sz="1600" kern="1200"/>
        </a:p>
      </dsp:txBody>
      <dsp:txXfrm>
        <a:off x="43693" y="3939053"/>
        <a:ext cx="5554588" cy="807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6C8D4-29A6-4EF2-A7AA-D1E820033355}">
      <dsp:nvSpPr>
        <dsp:cNvPr id="0" name=""/>
        <dsp:cNvSpPr/>
      </dsp:nvSpPr>
      <dsp:spPr>
        <a:xfrm>
          <a:off x="0" y="2051"/>
          <a:ext cx="6596063" cy="1039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5E42F-302D-4975-BF91-20EEE3B0D077}">
      <dsp:nvSpPr>
        <dsp:cNvPr id="0" name=""/>
        <dsp:cNvSpPr/>
      </dsp:nvSpPr>
      <dsp:spPr>
        <a:xfrm>
          <a:off x="314458" y="235946"/>
          <a:ext cx="571743" cy="5717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FBDD6-17B9-43FC-9D48-197406668345}">
      <dsp:nvSpPr>
        <dsp:cNvPr id="0" name=""/>
        <dsp:cNvSpPr/>
      </dsp:nvSpPr>
      <dsp:spPr>
        <a:xfrm>
          <a:off x="1200661" y="2051"/>
          <a:ext cx="5395401" cy="1039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17" tIns="110017" rIns="110017" bIns="11001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Soms lost je lichaam zelf een infectie op door de aanmaak van antistoffen;</a:t>
          </a:r>
          <a:endParaRPr lang="en-US" sz="1400" kern="1200"/>
        </a:p>
      </dsp:txBody>
      <dsp:txXfrm>
        <a:off x="1200661" y="2051"/>
        <a:ext cx="5395401" cy="1039533"/>
      </dsp:txXfrm>
    </dsp:sp>
    <dsp:sp modelId="{4808E6D3-4070-44C3-B462-C3D127F5729D}">
      <dsp:nvSpPr>
        <dsp:cNvPr id="0" name=""/>
        <dsp:cNvSpPr/>
      </dsp:nvSpPr>
      <dsp:spPr>
        <a:xfrm>
          <a:off x="0" y="1301468"/>
          <a:ext cx="6596063" cy="1039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123F2-057F-4EBA-8312-0E0C84EBBBBE}">
      <dsp:nvSpPr>
        <dsp:cNvPr id="0" name=""/>
        <dsp:cNvSpPr/>
      </dsp:nvSpPr>
      <dsp:spPr>
        <a:xfrm>
          <a:off x="314458" y="1535363"/>
          <a:ext cx="571743" cy="5717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F9973-A4F3-4DF0-82D1-7148A8C565C0}">
      <dsp:nvSpPr>
        <dsp:cNvPr id="0" name=""/>
        <dsp:cNvSpPr/>
      </dsp:nvSpPr>
      <dsp:spPr>
        <a:xfrm>
          <a:off x="1200661" y="1301468"/>
          <a:ext cx="5395401" cy="1039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17" tIns="110017" rIns="110017" bIns="11001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Rust;</a:t>
          </a:r>
          <a:endParaRPr lang="en-US" sz="1400" kern="1200"/>
        </a:p>
      </dsp:txBody>
      <dsp:txXfrm>
        <a:off x="1200661" y="1301468"/>
        <a:ext cx="5395401" cy="1039533"/>
      </dsp:txXfrm>
    </dsp:sp>
    <dsp:sp modelId="{EFCBBBE8-9E81-47E9-B7D8-1A65B10C365D}">
      <dsp:nvSpPr>
        <dsp:cNvPr id="0" name=""/>
        <dsp:cNvSpPr/>
      </dsp:nvSpPr>
      <dsp:spPr>
        <a:xfrm>
          <a:off x="0" y="2600885"/>
          <a:ext cx="6596063" cy="10395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2245B-A40F-451F-8955-CBB734DBD1EE}">
      <dsp:nvSpPr>
        <dsp:cNvPr id="0" name=""/>
        <dsp:cNvSpPr/>
      </dsp:nvSpPr>
      <dsp:spPr>
        <a:xfrm>
          <a:off x="314458" y="2834780"/>
          <a:ext cx="571743" cy="5717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D3250-5A09-4581-BBAE-02BCCC8636C5}">
      <dsp:nvSpPr>
        <dsp:cNvPr id="0" name=""/>
        <dsp:cNvSpPr/>
      </dsp:nvSpPr>
      <dsp:spPr>
        <a:xfrm>
          <a:off x="1200661" y="2600885"/>
          <a:ext cx="5395401" cy="1039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17" tIns="110017" rIns="110017" bIns="11001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Antibiotica:</a:t>
          </a:r>
          <a:r>
            <a:rPr lang="nl-NL" sz="1400" b="1" kern="1200" dirty="0"/>
            <a:t> bactericide </a:t>
          </a:r>
          <a:r>
            <a:rPr lang="nl-NL" sz="1400" kern="1200" dirty="0"/>
            <a:t>(bacteriedodend)</a:t>
          </a:r>
          <a:r>
            <a:rPr lang="nl-NL" sz="1400" b="1" kern="1200" dirty="0"/>
            <a:t>, bacteriostatisch</a:t>
          </a:r>
          <a:r>
            <a:rPr lang="nl-NL" sz="1400" kern="1200" dirty="0"/>
            <a:t> (bacteriegroei remmend). Soms, door veel gebruik van AB, kan de pathogeen resistent worden voor antibiotica.</a:t>
          </a:r>
          <a:endParaRPr lang="en-US" sz="1400" kern="1200" dirty="0"/>
        </a:p>
      </dsp:txBody>
      <dsp:txXfrm>
        <a:off x="1200661" y="2600885"/>
        <a:ext cx="5395401" cy="1039533"/>
      </dsp:txXfrm>
    </dsp:sp>
    <dsp:sp modelId="{707E8A28-A9A9-46F3-B01E-F52E5E50A3EF}">
      <dsp:nvSpPr>
        <dsp:cNvPr id="0" name=""/>
        <dsp:cNvSpPr/>
      </dsp:nvSpPr>
      <dsp:spPr>
        <a:xfrm>
          <a:off x="0" y="3900303"/>
          <a:ext cx="6596063" cy="10395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C4E20-0E84-403D-BB13-EB35C10D2722}">
      <dsp:nvSpPr>
        <dsp:cNvPr id="0" name=""/>
        <dsp:cNvSpPr/>
      </dsp:nvSpPr>
      <dsp:spPr>
        <a:xfrm>
          <a:off x="314458" y="4134198"/>
          <a:ext cx="571743" cy="5717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A6E32-7006-45CC-8011-57722EB8354E}">
      <dsp:nvSpPr>
        <dsp:cNvPr id="0" name=""/>
        <dsp:cNvSpPr/>
      </dsp:nvSpPr>
      <dsp:spPr>
        <a:xfrm>
          <a:off x="1200661" y="3900303"/>
          <a:ext cx="5395401" cy="1039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17" tIns="110017" rIns="110017" bIns="11001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Ook kun je bijwerkingen of  overgevoelig zijn voor AB. Ervaringen?</a:t>
          </a:r>
          <a:endParaRPr lang="en-US" sz="1400" kern="1200" dirty="0"/>
        </a:p>
      </dsp:txBody>
      <dsp:txXfrm>
        <a:off x="1200661" y="3900303"/>
        <a:ext cx="5395401" cy="10395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58DE5-55BF-4D4B-9B0D-3C71A12E32AA}">
      <dsp:nvSpPr>
        <dsp:cNvPr id="0" name=""/>
        <dsp:cNvSpPr/>
      </dsp:nvSpPr>
      <dsp:spPr>
        <a:xfrm>
          <a:off x="0" y="603"/>
          <a:ext cx="6596063" cy="14116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451C0-DB31-4592-92EF-E48D96A034AB}">
      <dsp:nvSpPr>
        <dsp:cNvPr id="0" name=""/>
        <dsp:cNvSpPr/>
      </dsp:nvSpPr>
      <dsp:spPr>
        <a:xfrm>
          <a:off x="427016" y="318218"/>
          <a:ext cx="776392" cy="776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46786-E66A-4862-A0DD-E8A406BCD76C}">
      <dsp:nvSpPr>
        <dsp:cNvPr id="0" name=""/>
        <dsp:cNvSpPr/>
      </dsp:nvSpPr>
      <dsp:spPr>
        <a:xfrm>
          <a:off x="1630424" y="603"/>
          <a:ext cx="4965638" cy="141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97" tIns="149397" rIns="149397" bIns="14939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Een virus is een eiwit en is alleen te zien onder een sterke electronenmicroscoop.</a:t>
          </a:r>
          <a:endParaRPr lang="en-US" sz="2400" kern="1200"/>
        </a:p>
      </dsp:txBody>
      <dsp:txXfrm>
        <a:off x="1630424" y="603"/>
        <a:ext cx="4965638" cy="1411623"/>
      </dsp:txXfrm>
    </dsp:sp>
    <dsp:sp modelId="{5924A08E-97B4-4FE9-A484-EFCFAB34A658}">
      <dsp:nvSpPr>
        <dsp:cNvPr id="0" name=""/>
        <dsp:cNvSpPr/>
      </dsp:nvSpPr>
      <dsp:spPr>
        <a:xfrm>
          <a:off x="0" y="1765132"/>
          <a:ext cx="6596063" cy="14116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AD735-623C-43DF-BDBD-C0DEAF8BFECF}">
      <dsp:nvSpPr>
        <dsp:cNvPr id="0" name=""/>
        <dsp:cNvSpPr/>
      </dsp:nvSpPr>
      <dsp:spPr>
        <a:xfrm>
          <a:off x="427016" y="2082747"/>
          <a:ext cx="776392" cy="776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38235-4694-4792-92D6-3E8018DFA3E8}">
      <dsp:nvSpPr>
        <dsp:cNvPr id="0" name=""/>
        <dsp:cNvSpPr/>
      </dsp:nvSpPr>
      <dsp:spPr>
        <a:xfrm>
          <a:off x="1630424" y="1765132"/>
          <a:ext cx="4965638" cy="141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97" tIns="149397" rIns="149397" bIns="14939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Een virus vermenigvuldigt zich ten koste van een lichaamscel. </a:t>
          </a:r>
          <a:endParaRPr lang="en-US" sz="2400" kern="1200"/>
        </a:p>
      </dsp:txBody>
      <dsp:txXfrm>
        <a:off x="1630424" y="1765132"/>
        <a:ext cx="4965638" cy="1411623"/>
      </dsp:txXfrm>
    </dsp:sp>
    <dsp:sp modelId="{022B6525-B165-4E2A-9C2A-6A9687635BFA}">
      <dsp:nvSpPr>
        <dsp:cNvPr id="0" name=""/>
        <dsp:cNvSpPr/>
      </dsp:nvSpPr>
      <dsp:spPr>
        <a:xfrm>
          <a:off x="0" y="3529661"/>
          <a:ext cx="6596063" cy="14116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2A3E7-B16A-4DBA-BA98-F839D2DA8B8A}">
      <dsp:nvSpPr>
        <dsp:cNvPr id="0" name=""/>
        <dsp:cNvSpPr/>
      </dsp:nvSpPr>
      <dsp:spPr>
        <a:xfrm>
          <a:off x="427016" y="3847276"/>
          <a:ext cx="776392" cy="776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C189A-84C6-4565-8BBE-A17AD157D0BD}">
      <dsp:nvSpPr>
        <dsp:cNvPr id="0" name=""/>
        <dsp:cNvSpPr/>
      </dsp:nvSpPr>
      <dsp:spPr>
        <a:xfrm>
          <a:off x="1630424" y="3529661"/>
          <a:ext cx="4965638" cy="141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97" tIns="149397" rIns="149397" bIns="14939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Vrijgekomen virus gaat naar volgende cellen </a:t>
          </a:r>
          <a:r>
            <a:rPr lang="nl-NL" sz="2400" kern="1200">
              <a:sym typeface="Wingdings" panose="05000000000000000000" pitchFamily="2" charset="2"/>
            </a:rPr>
            <a:t></a:t>
          </a:r>
          <a:r>
            <a:rPr lang="nl-NL" sz="2400" kern="1200"/>
            <a:t> </a:t>
          </a:r>
          <a:r>
            <a:rPr lang="nl-NL" sz="2400" b="1" kern="1200"/>
            <a:t>besmetting</a:t>
          </a:r>
          <a:r>
            <a:rPr lang="nl-NL" sz="2400" kern="1200"/>
            <a:t>.</a:t>
          </a:r>
          <a:endParaRPr lang="en-US" sz="2400" kern="1200"/>
        </a:p>
      </dsp:txBody>
      <dsp:txXfrm>
        <a:off x="1630424" y="3529661"/>
        <a:ext cx="4965638" cy="141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BE6CA-03DF-4E59-A077-571AF358FD90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3D1A-1A7B-4CFD-AC53-355B55102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03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Koortsverwekkende stoffen: warmteproductie neem toe, afgifte wordt afgeremd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3D1A-1A7B-4CFD-AC53-355B55102DA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29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Rectaal: vele bloedvaten en goed afgesloten holte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3D1A-1A7B-4CFD-AC53-355B55102DA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52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Virussen leven niet zelf, maar hebben gastcellen nodig om te kunnen blijven bestaan. Ze infiltreren in onze gezonde cellen en nemen hun functie over</a:t>
            </a:r>
          </a:p>
          <a:p>
            <a:endParaRPr lang="nl-N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eigen stofwisseling en vermenigvuldiging /delen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Giarda lamblia is een eencellige parasiet (protozoen)die aan de binnenkant van de dunne darm leeft. Je loopt een infectie met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Giardia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lamblia (giardiasis) op door contact met besmette stoelgang. Parasieten inwendig protozoen en wormen, overige geleedpotigen (luizen, teken)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overdracht gebeurt door eten of drinken van besmet voedsel of direct van mens of dier op mens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3D1A-1A7B-4CFD-AC53-355B55102DA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88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7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79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21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3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2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501" y="640080"/>
            <a:ext cx="4019429" cy="3339348"/>
          </a:xfrm>
        </p:spPr>
        <p:txBody>
          <a:bodyPr anchor="b">
            <a:normAutofit/>
          </a:bodyPr>
          <a:lstStyle/>
          <a:p>
            <a:r>
              <a:rPr lang="nl-NL" sz="4400">
                <a:solidFill>
                  <a:srgbClr val="FFFFFF"/>
                </a:solidFill>
              </a:rPr>
              <a:t>Medische kennis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8921" y="4315017"/>
            <a:ext cx="4015009" cy="1893939"/>
          </a:xfrm>
        </p:spPr>
        <p:txBody>
          <a:bodyPr anchor="t">
            <a:normAutofit/>
          </a:bodyPr>
          <a:lstStyle/>
          <a:p>
            <a:pPr algn="r"/>
            <a:r>
              <a:rPr lang="nl-NL" sz="1600">
                <a:solidFill>
                  <a:srgbClr val="FFFFFF"/>
                </a:solidFill>
              </a:rPr>
              <a:t>Infectieziekten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704C7-B579-43B7-89ED-555E6619A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75000" sy="75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165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3900" cap="none">
                <a:solidFill>
                  <a:srgbClr val="FFFFFF"/>
                </a:solidFill>
              </a:rPr>
              <a:t>Symptomen van een infectie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/>
              <a:t>De mate waarin je symptomen van een infectie krijgt, hangt van verschillende factoren af, namelijk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De plaats waar het micro-organisme je lichaam is binnengedrongen (port </a:t>
            </a:r>
            <a:r>
              <a:rPr lang="nl-NL" err="1"/>
              <a:t>d’entrée</a:t>
            </a:r>
            <a:r>
              <a:rPr lang="nl-NL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Het aantal micro-organismen dat is binnengedrongen;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De mate waarin het MO ziekteverwekkend is;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Het afweersysteem van je lichaam. </a:t>
            </a:r>
          </a:p>
        </p:txBody>
      </p:sp>
    </p:spTree>
    <p:extLst>
      <p:ext uri="{BB962C8B-B14F-4D97-AF65-F5344CB8AC3E}">
        <p14:creationId xmlns:p14="http://schemas.microsoft.com/office/powerpoint/2010/main" val="304825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 cap="none"/>
              <a:t>Besmetting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1740724"/>
            <a:ext cx="4389120" cy="447719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De tijd die verstrijkt tussen de besmetting en de eerste symptomen noemen de  </a:t>
            </a:r>
            <a:r>
              <a:rPr lang="nl-NL" sz="1500" b="1" dirty="0"/>
              <a:t>incubatietijd;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</a:t>
            </a:r>
            <a:r>
              <a:rPr lang="nl-NL" sz="1500" b="1" dirty="0"/>
              <a:t>Ontstekingsreactie</a:t>
            </a:r>
            <a:r>
              <a:rPr lang="nl-NL" sz="1500" dirty="0"/>
              <a:t> (infectie): pijn, zwelling, roodheid, warmte, gestoorde functie.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Als je veel leukocyten in je bloed hebt, spreek je van </a:t>
            </a:r>
            <a:r>
              <a:rPr lang="nl-NL" sz="1500" b="1" dirty="0"/>
              <a:t>leukocytose.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Als je veel leukocyten + bacteriën in het bloed hebt, spreek je van een </a:t>
            </a:r>
            <a:r>
              <a:rPr lang="nl-NL" sz="1500" b="1" dirty="0"/>
              <a:t>infiltraat.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altLang="nl-NL" sz="1600" b="1" dirty="0"/>
              <a:t>Sepsis: </a:t>
            </a:r>
            <a:r>
              <a:rPr lang="nl-NL" altLang="nl-NL" sz="1600" dirty="0"/>
              <a:t>bacteriën in bloedbaan=  bloedvergiftiging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altLang="nl-NL" sz="1600" b="1" dirty="0"/>
              <a:t>Superinfectie: </a:t>
            </a:r>
            <a:r>
              <a:rPr lang="nl-NL" altLang="nl-NL" sz="1600" dirty="0" err="1"/>
              <a:t>herbesmetting</a:t>
            </a:r>
            <a:r>
              <a:rPr lang="nl-NL" altLang="nl-NL" sz="1600" dirty="0"/>
              <a:t>/</a:t>
            </a:r>
            <a:r>
              <a:rPr lang="nl-NL" altLang="nl-NL" sz="1600" dirty="0" err="1"/>
              <a:t>overbesmetting</a:t>
            </a:r>
            <a:endParaRPr lang="nl-NL" altLang="nl-NL" sz="1600" dirty="0"/>
          </a:p>
          <a:p>
            <a:pPr marL="0" indent="0">
              <a:buNone/>
            </a:pPr>
            <a:endParaRPr lang="nl-NL" sz="1500" dirty="0"/>
          </a:p>
          <a:p>
            <a:pPr marL="0" indent="0">
              <a:buNone/>
            </a:pPr>
            <a:r>
              <a:rPr lang="nl-NL" sz="1500" dirty="0"/>
              <a:t>Pusvorming: de leukocyten zijn dood en er zitten bacteriën bij.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Is er pusvorming in een holte: </a:t>
            </a:r>
            <a:r>
              <a:rPr lang="nl-NL" sz="1500" b="1" dirty="0"/>
              <a:t>abces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Is er pusvorming langs een gangetje: </a:t>
            </a:r>
            <a:r>
              <a:rPr lang="nl-NL" sz="1500" b="1" dirty="0"/>
              <a:t>fistel</a:t>
            </a:r>
            <a:r>
              <a:rPr lang="nl-NL" sz="1500" dirty="0"/>
              <a:t> (vaak OK voor nodig)</a:t>
            </a:r>
          </a:p>
        </p:txBody>
      </p:sp>
      <p:pic>
        <p:nvPicPr>
          <p:cNvPr id="4098" name="Picture 2" descr="Afbeeldingsresultaat voor abces">
            <a:extLst>
              <a:ext uri="{FF2B5EF4-FFF2-40B4-BE49-F238E27FC236}">
                <a16:creationId xmlns:a16="http://schemas.microsoft.com/office/drawing/2014/main" id="{133A6E9C-3571-4455-9DAA-1724F1D96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991339"/>
            <a:ext cx="4175762" cy="487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1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7A3CF4-CED0-4DC4-AEBC-EB2102B13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nl-NL" cap="none" dirty="0"/>
              <a:t>Wat kun je er aan doen?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B53DD0-0F55-4336-A526-AD683620E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E13D2CF-5CEB-4535-9AC1-0CA6E7ECD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1327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16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3500" cap="none"/>
              <a:t>Voorbeelden bacteriële infecties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Cystitis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Pyelonefritis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Pneumonie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Furunkel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Kinkhoest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Erysipelas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TBC --&gt;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Ziekte van Lyme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 Meningitis --&gt; Hersenvliesontsteking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268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7A3CF4-CED0-4DC4-AEBC-EB2102B13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nl-NL" cap="none" dirty="0"/>
              <a:t>Virussen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B53DD0-0F55-4336-A526-AD683620E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485B2C-66EA-418A-882B-7C31D19866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9916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41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70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 cap="none" dirty="0"/>
              <a:t>Wat kun je eraan doen?</a:t>
            </a:r>
          </a:p>
        </p:txBody>
      </p:sp>
      <p:cxnSp>
        <p:nvCxnSpPr>
          <p:cNvPr id="5125" name="Straight Connector 72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Lichaam kan zelf antistoffen aanmaken; in de  lymfeklieren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Rust;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Geen medicijnen (causaal);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500" dirty="0"/>
              <a:t> </a:t>
            </a:r>
            <a:r>
              <a:rPr lang="nl-NL" sz="1500" b="1" dirty="0"/>
              <a:t>Symptomatische</a:t>
            </a:r>
            <a:r>
              <a:rPr lang="nl-NL" sz="1500" dirty="0"/>
              <a:t> behandeling: je behandelt de symptomen die iemand heeft. AB heeft geen zin, er is geen sprake van een bacterie.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1500" dirty="0"/>
          </a:p>
          <a:p>
            <a:pPr marL="0" indent="0">
              <a:buNone/>
            </a:pPr>
            <a:r>
              <a:rPr lang="nl-NL" sz="1500" dirty="0"/>
              <a:t>Voorbeelden van virussen zijn: verkoudheid, griep (influenza), acute darminfectie, waterpokken, gordelroos, koortslip, Pfeiffer, AIDS, meningitis. </a:t>
            </a:r>
          </a:p>
        </p:txBody>
      </p:sp>
      <p:pic>
        <p:nvPicPr>
          <p:cNvPr id="5122" name="Picture 2" descr="Afbeeldingsresultaat voor griep">
            <a:extLst>
              <a:ext uri="{FF2B5EF4-FFF2-40B4-BE49-F238E27FC236}">
                <a16:creationId xmlns:a16="http://schemas.microsoft.com/office/drawing/2014/main" id="{37A433F4-78FD-4DFF-92E8-6705F644A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2256113"/>
            <a:ext cx="4175762" cy="234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30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B55B858F-1E70-4E6F-BE67-C90AA7EDA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cap="none">
                <a:solidFill>
                  <a:srgbClr val="FFFFFF"/>
                </a:solidFill>
              </a:rPr>
              <a:t>Schimmels en gisten</a:t>
            </a:r>
          </a:p>
        </p:txBody>
      </p:sp>
      <p:cxnSp>
        <p:nvCxnSpPr>
          <p:cNvPr id="6149" name="Straight Connector 72">
            <a:extLst>
              <a:ext uri="{FF2B5EF4-FFF2-40B4-BE49-F238E27FC236}">
                <a16:creationId xmlns:a16="http://schemas.microsoft.com/office/drawing/2014/main" id="{1104BD89-6707-4892-B5BB-2329B7667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altLang="nl-NL" sz="1600" dirty="0"/>
              <a:t>zichtbaar onder microscoop als draden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altLang="nl-NL" sz="1600" dirty="0"/>
              <a:t>volop aanwezig op lichaam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altLang="nl-NL" sz="1600" dirty="0"/>
              <a:t>nuttige schimmels = </a:t>
            </a:r>
            <a:r>
              <a:rPr lang="nl-NL" altLang="nl-NL" sz="1600" dirty="0" err="1"/>
              <a:t>commensale</a:t>
            </a:r>
            <a:r>
              <a:rPr lang="nl-NL" altLang="nl-NL" sz="1600" dirty="0"/>
              <a:t> schimmels,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nl-NL" sz="1600" dirty="0"/>
              <a:t>in plaats van ziekte te veroorzaken, beschermt de </a:t>
            </a:r>
            <a:r>
              <a:rPr lang="nl-NL" sz="1600" dirty="0" err="1"/>
              <a:t>commensale</a:t>
            </a:r>
            <a:r>
              <a:rPr lang="nl-NL" sz="1600" dirty="0"/>
              <a:t> flora het lichaam tegen ziekteverwekkende organismen. Indien de </a:t>
            </a:r>
            <a:r>
              <a:rPr lang="nl-NL" sz="1600" dirty="0" err="1"/>
              <a:t>commensale</a:t>
            </a:r>
            <a:r>
              <a:rPr lang="nl-NL" sz="1600" dirty="0"/>
              <a:t> flora wordt verstoord, herstelt deze zich weer snel.   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1500" dirty="0">
              <a:solidFill>
                <a:srgbClr val="FFFFFF"/>
              </a:solidFill>
            </a:endParaRPr>
          </a:p>
        </p:txBody>
      </p:sp>
      <p:pic>
        <p:nvPicPr>
          <p:cNvPr id="6146" name="Picture 2" descr="Afbeeldingsresultaat voor schimmel voet">
            <a:extLst>
              <a:ext uri="{FF2B5EF4-FFF2-40B4-BE49-F238E27FC236}">
                <a16:creationId xmlns:a16="http://schemas.microsoft.com/office/drawing/2014/main" id="{EB0345F1-0B16-4297-AEB1-49988F4A49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6" r="26493"/>
          <a:stretch/>
        </p:blipFill>
        <p:spPr bwMode="auto">
          <a:xfrm>
            <a:off x="6096000" y="640080"/>
            <a:ext cx="545592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895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55B858F-1E70-4E6F-BE67-C90AA7EDA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sz="3900" cap="none">
                <a:solidFill>
                  <a:srgbClr val="FFFFFF"/>
                </a:solidFill>
              </a:rPr>
              <a:t>Wat kun je eraan doen?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104BD89-6707-4892-B5BB-2329B7667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FFFF"/>
                </a:solidFill>
              </a:rPr>
              <a:t>Afhankelijk van schimmel: medicatie: </a:t>
            </a:r>
            <a:r>
              <a:rPr lang="nl-NL" sz="2000" b="1" dirty="0">
                <a:solidFill>
                  <a:srgbClr val="FFFFFF"/>
                </a:solidFill>
              </a:rPr>
              <a:t>antimycotica </a:t>
            </a:r>
            <a:r>
              <a:rPr lang="nl-NL" sz="2000" dirty="0">
                <a:solidFill>
                  <a:srgbClr val="FFFFFF"/>
                </a:solidFill>
              </a:rPr>
              <a:t>b.v. </a:t>
            </a:r>
            <a:r>
              <a:rPr lang="nl-NL" sz="2000" dirty="0" err="1">
                <a:solidFill>
                  <a:srgbClr val="FFFFFF"/>
                </a:solidFill>
              </a:rPr>
              <a:t>miconazol</a:t>
            </a:r>
            <a:r>
              <a:rPr lang="nl-NL" sz="2000" dirty="0">
                <a:solidFill>
                  <a:srgbClr val="FFFFFF"/>
                </a:solidFill>
              </a:rPr>
              <a:t>, ketoconazol. </a:t>
            </a:r>
          </a:p>
          <a:p>
            <a:pPr marL="0" indent="0">
              <a:buNone/>
            </a:pPr>
            <a:r>
              <a:rPr lang="nl-NL" sz="2000" i="1" dirty="0" err="1">
                <a:solidFill>
                  <a:srgbClr val="FFFFFF"/>
                </a:solidFill>
              </a:rPr>
              <a:t>Nystatine</a:t>
            </a:r>
            <a:r>
              <a:rPr lang="nl-NL" sz="2000" i="1" dirty="0">
                <a:solidFill>
                  <a:srgbClr val="FFFFFF"/>
                </a:solidFill>
              </a:rPr>
              <a:t>:</a:t>
            </a:r>
            <a:r>
              <a:rPr lang="nl-NL" sz="2000" dirty="0">
                <a:solidFill>
                  <a:srgbClr val="FFFFFF"/>
                </a:solidFill>
              </a:rPr>
              <a:t> alleen werkzaam bij infecties van slijmvliezen (vaginaal, luieruitslag)</a:t>
            </a:r>
          </a:p>
          <a:p>
            <a:pPr marL="0" indent="0">
              <a:buNone/>
            </a:pPr>
            <a:endParaRPr lang="nl-NL" sz="2000" i="1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FFFF"/>
                </a:solidFill>
              </a:rPr>
              <a:t> Voorbeelden: candida, vaginitis/spruw, zwemmerseczeem, sommige huideczemen, roos.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>
              <a:solidFill>
                <a:srgbClr val="FFFFFF"/>
              </a:solidFill>
            </a:endParaRPr>
          </a:p>
        </p:txBody>
      </p:sp>
      <p:pic>
        <p:nvPicPr>
          <p:cNvPr id="7170" name="Picture 2" descr="Afbeeldingsresultaat voor wat te doen">
            <a:extLst>
              <a:ext uri="{FF2B5EF4-FFF2-40B4-BE49-F238E27FC236}">
                <a16:creationId xmlns:a16="http://schemas.microsoft.com/office/drawing/2014/main" id="{F5E2788D-7B39-451F-B458-CE826570C4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" r="-2" b="-2"/>
          <a:stretch/>
        </p:blipFill>
        <p:spPr bwMode="auto">
          <a:xfrm>
            <a:off x="6096000" y="640080"/>
            <a:ext cx="545592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466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/>
              <a:t>Wormen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3852672" cy="402336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Zichtbaar met het blote oog en dus geen micro organisme  maar een … ?</a:t>
            </a:r>
          </a:p>
          <a:p>
            <a:pPr marL="0" indent="0">
              <a:buNone/>
            </a:pPr>
            <a:r>
              <a:rPr lang="nl-NL" dirty="0"/>
              <a:t>Voorbeelden: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Aarsmade (</a:t>
            </a:r>
            <a:r>
              <a:rPr lang="nl-NL" dirty="0" err="1"/>
              <a:t>enterobius</a:t>
            </a:r>
            <a:r>
              <a:rPr lang="nl-NL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Spoelworm;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Lintworm.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62333" y="2049663"/>
            <a:ext cx="3681867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/>
              <a:t>Besmetting: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Via vingers en mond;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Los in omgeving.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i="1"/>
              <a:t>Rauw varkensvlees</a:t>
            </a:r>
          </a:p>
          <a:p>
            <a:pPr marL="0" indent="0">
              <a:buNone/>
            </a:pPr>
            <a:r>
              <a:rPr lang="nl-NL" i="1"/>
              <a:t>Ongewassen groenten</a:t>
            </a:r>
          </a:p>
          <a:p>
            <a:pPr marL="0" indent="0">
              <a:buNone/>
            </a:pPr>
            <a:r>
              <a:rPr lang="nl-NL" i="1"/>
              <a:t>Kinderen in de zandbak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nl-NL"/>
          </a:p>
        </p:txBody>
      </p:sp>
      <p:pic>
        <p:nvPicPr>
          <p:cNvPr id="8194" name="Picture 2" descr="Afbeeldingsresultaat voor lintworm">
            <a:extLst>
              <a:ext uri="{FF2B5EF4-FFF2-40B4-BE49-F238E27FC236}">
                <a16:creationId xmlns:a16="http://schemas.microsoft.com/office/drawing/2014/main" id="{9B2C7B83-5879-4619-9556-A04692F6D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3" y="1054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26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nl-NL" cap="none"/>
              <a:t>Wat kun je eraan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/>
              <a:t> Voorkomen van zelfbesmetting;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Hygiëne;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Medicijnen: </a:t>
            </a:r>
            <a:r>
              <a:rPr lang="nl-NL" err="1"/>
              <a:t>mebendazol</a:t>
            </a:r>
            <a:r>
              <a:rPr lang="nl-NL"/>
              <a:t> = </a:t>
            </a:r>
            <a:r>
              <a:rPr lang="nl-NL" err="1"/>
              <a:t>Vermox</a:t>
            </a:r>
            <a:endParaRPr lang="nl-NL"/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Zonder recept verkrijgbaar.</a:t>
            </a:r>
          </a:p>
        </p:txBody>
      </p:sp>
      <p:pic>
        <p:nvPicPr>
          <p:cNvPr id="9218" name="Picture 2" descr="Afbeeldingsresultaat voor vermox">
            <a:extLst>
              <a:ext uri="{FF2B5EF4-FFF2-40B4-BE49-F238E27FC236}">
                <a16:creationId xmlns:a16="http://schemas.microsoft.com/office/drawing/2014/main" id="{2DEF6A34-A968-47CF-9DDF-2884AE5A3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701039"/>
            <a:ext cx="5455921" cy="545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B6B794-221F-4DED-808D-8760EFF1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900">
                <a:solidFill>
                  <a:srgbClr val="FFFFFF"/>
                </a:solidFill>
              </a:rPr>
              <a:t>Leerdoelen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B3F2E62-E2C3-4BE8-BE8E-7F11216CA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31039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470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/>
              <a:t>Vragen?</a:t>
            </a:r>
          </a:p>
        </p:txBody>
      </p:sp>
      <p:pic>
        <p:nvPicPr>
          <p:cNvPr id="10242" name="Picture 2" descr="Afbeeldingsresultaat voor vragen">
            <a:extLst>
              <a:ext uri="{FF2B5EF4-FFF2-40B4-BE49-F238E27FC236}">
                <a16:creationId xmlns:a16="http://schemas.microsoft.com/office/drawing/2014/main" id="{560F3F4C-CAD8-4BB0-9C96-12DDD6BB7D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44" y="2687637"/>
            <a:ext cx="42862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A1AA8-A393-4D28-8AE7-2276FA0D9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Lichaamstemperatuur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922460-057B-4513-B8E1-D60479EC8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45692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721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F90B6F-8CC3-4B83-BFD7-F377DE0F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2400"/>
              <a:t>Temperatuurregeling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645E74-1942-4F87-ABE5-B90072260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 fontScale="92500" lnSpcReduction="10000"/>
          </a:bodyPr>
          <a:lstStyle/>
          <a:p>
            <a:r>
              <a:rPr lang="nl-NL" sz="1300" dirty="0"/>
              <a:t>Gemiddelde temperatuur 37 graden </a:t>
            </a:r>
            <a:r>
              <a:rPr lang="nl-NL" sz="1300" dirty="0" err="1"/>
              <a:t>Celcius</a:t>
            </a:r>
            <a:endParaRPr lang="nl-NL" sz="1300" dirty="0"/>
          </a:p>
          <a:p>
            <a:r>
              <a:rPr lang="nl-NL" sz="1300" dirty="0"/>
              <a:t>&gt; werken organen het beste </a:t>
            </a:r>
          </a:p>
          <a:p>
            <a:r>
              <a:rPr lang="nl-NL" sz="1300" dirty="0"/>
              <a:t>&gt; scheikundige reacties verlopen sneller (werking enzymen)</a:t>
            </a:r>
          </a:p>
          <a:p>
            <a:endParaRPr lang="nl-NL" sz="1300" dirty="0"/>
          </a:p>
          <a:p>
            <a:r>
              <a:rPr lang="nl-NL" sz="1300" dirty="0"/>
              <a:t>Lichaamskern: hersenen en organen in de romp &gt; circa 37 C</a:t>
            </a:r>
          </a:p>
          <a:p>
            <a:r>
              <a:rPr lang="nl-NL" sz="1300" dirty="0"/>
              <a:t>Lichaamsschil: huid en ledematen&gt; circa 34 C</a:t>
            </a:r>
          </a:p>
          <a:p>
            <a:r>
              <a:rPr lang="nl-NL" sz="1300" dirty="0"/>
              <a:t>Verschillen afhankelijk van doorbloeding en stofwisselingsactiviteiten </a:t>
            </a:r>
          </a:p>
          <a:p>
            <a:r>
              <a:rPr lang="nl-NL" sz="1300" dirty="0"/>
              <a:t>Er vindt voortdurend warmte afgifte plaats van kern naar schil en naar omgeving</a:t>
            </a:r>
          </a:p>
          <a:p>
            <a:endParaRPr lang="nl-NL" sz="1300" dirty="0"/>
          </a:p>
          <a:p>
            <a:r>
              <a:rPr lang="nl-NL" sz="1300" dirty="0"/>
              <a:t>Afwijking van enkele graden kan levens in gevaar brengen!</a:t>
            </a:r>
          </a:p>
        </p:txBody>
      </p:sp>
      <p:pic>
        <p:nvPicPr>
          <p:cNvPr id="1026" name="Picture 2" descr="Afbeeldingsresultaat voor hypothalamus temperatuurregeling">
            <a:extLst>
              <a:ext uri="{FF2B5EF4-FFF2-40B4-BE49-F238E27FC236}">
                <a16:creationId xmlns:a16="http://schemas.microsoft.com/office/drawing/2014/main" id="{EAC86D3B-E544-4D9A-BA68-BF959CB8B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1919996"/>
            <a:ext cx="4175762" cy="30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8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 cap="none"/>
              <a:t>Koorts (febris)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Koorts is een normale reactie van het lichaam op een infectie met </a:t>
            </a:r>
            <a:r>
              <a:rPr lang="nl-NL" sz="1800" b="1" dirty="0"/>
              <a:t>virussen</a:t>
            </a:r>
            <a:r>
              <a:rPr lang="nl-NL" sz="1800" dirty="0"/>
              <a:t> of </a:t>
            </a:r>
            <a:r>
              <a:rPr lang="nl-NL" sz="1800" b="1" dirty="0"/>
              <a:t>bacteriën. </a:t>
            </a:r>
            <a:r>
              <a:rPr lang="nl-NL" sz="1800" dirty="0"/>
              <a:t> Waarschijnlijk helpt koorts de infectie te bestrijden. Bij een hogere temperatuur groeien virussen en bacteriën namelijk minder goed.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Koorts = lichaamstemperatuur van 38 graden of hoger.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Subfebriel(</a:t>
            </a:r>
            <a:r>
              <a:rPr lang="nl-NL" sz="1800" dirty="0" err="1"/>
              <a:t>vehoging</a:t>
            </a:r>
            <a:r>
              <a:rPr lang="nl-NL" sz="1800" dirty="0"/>
              <a:t>) = tussen de  37,5 en 38 graden</a:t>
            </a:r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2050" name="Picture 2" descr="Afbeeldingsresultaat voor febris koorts">
            <a:extLst>
              <a:ext uri="{FF2B5EF4-FFF2-40B4-BE49-F238E27FC236}">
                <a16:creationId xmlns:a16="http://schemas.microsoft.com/office/drawing/2014/main" id="{EFB30147-61D8-442D-AE62-E5E5E3C53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2041156"/>
            <a:ext cx="4175762" cy="277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6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sz="3900" cap="none" dirty="0">
                <a:solidFill>
                  <a:srgbClr val="FFFFFF"/>
                </a:solidFill>
              </a:rPr>
              <a:t>Op welke manieren kun je temperatuur meten?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/>
              <a:t> Rectaal;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</a:t>
            </a:r>
            <a:r>
              <a:rPr lang="nl-NL" err="1"/>
              <a:t>Tympanisch</a:t>
            </a:r>
            <a:r>
              <a:rPr lang="nl-NL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Axillair;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Sublinguaal.</a:t>
            </a:r>
          </a:p>
          <a:p>
            <a:pPr>
              <a:buFont typeface="Arial" panose="020B0604020202020204" pitchFamily="34" charset="0"/>
              <a:buChar char="•"/>
            </a:pPr>
            <a:endParaRPr lang="nl-NL"/>
          </a:p>
          <a:p>
            <a:pPr marL="0" indent="0">
              <a:buNone/>
            </a:pPr>
            <a:r>
              <a:rPr lang="nl-NL"/>
              <a:t>Hoeveel moet je bij elke manier van meten optellen?</a:t>
            </a:r>
          </a:p>
          <a:p>
            <a:pPr marL="0" indent="0">
              <a:buNone/>
            </a:pPr>
            <a:r>
              <a:rPr lang="nl-NL"/>
              <a:t>Waarom is rectaal temperatuur meten het meest betrouwbaar?</a:t>
            </a:r>
          </a:p>
          <a:p>
            <a:pPr marL="0" indent="0">
              <a:buNone/>
            </a:pPr>
            <a:r>
              <a:rPr lang="nl-NL"/>
              <a:t>Waarom moet je voldoende drinken bij koorts?</a:t>
            </a:r>
          </a:p>
          <a:p>
            <a:pPr marL="0" indent="0">
              <a:buNone/>
            </a:pPr>
            <a:r>
              <a:rPr lang="nl-NL"/>
              <a:t>Wat zijn de twee risicogroepen bij koorts?</a:t>
            </a:r>
          </a:p>
        </p:txBody>
      </p:sp>
    </p:spTree>
    <p:extLst>
      <p:ext uri="{BB962C8B-B14F-4D97-AF65-F5344CB8AC3E}">
        <p14:creationId xmlns:p14="http://schemas.microsoft.com/office/powerpoint/2010/main" val="163419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cap="none">
                <a:solidFill>
                  <a:srgbClr val="FFFFFF"/>
                </a:solidFill>
              </a:rPr>
              <a:t>Infectie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14EC6B4-455A-4C85-8198-B070B17FD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2565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052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5B3935F-AC8A-4AE4-9527-D439FA6B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900" cap="none">
                <a:solidFill>
                  <a:srgbClr val="FFFFFF"/>
                </a:solidFill>
              </a:rPr>
              <a:t>Veroorzakers infectie</a:t>
            </a:r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FF1CF33A-DD00-4A98-BFED-76AEF3B22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1562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990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 cap="none"/>
              <a:t>Micro-organismen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Zijn minuscule, voor het blote oog onzichtbare organismen, zoals bacteriën, gisten schimmels, eencellige parasieten en virussen.</a:t>
            </a:r>
          </a:p>
          <a:p>
            <a:pPr marL="0" indent="0">
              <a:buNone/>
            </a:pPr>
            <a:r>
              <a:rPr lang="nl-NL" sz="1800" dirty="0"/>
              <a:t> Deze micro-organismen kunnen op verschillende manieren en plaatsen je lichaam binnendringen (port </a:t>
            </a:r>
            <a:r>
              <a:rPr lang="nl-NL" sz="1800" dirty="0" err="1"/>
              <a:t>d’entrée</a:t>
            </a:r>
            <a:r>
              <a:rPr lang="nl-NL" sz="1800" dirty="0"/>
              <a:t>), waardoor verschillende infectieziekten kunnen ontstaan.</a:t>
            </a:r>
          </a:p>
        </p:txBody>
      </p:sp>
      <p:pic>
        <p:nvPicPr>
          <p:cNvPr id="3074" name="Picture 2" descr="Afbeeldingsresultaat voor micro organisme">
            <a:extLst>
              <a:ext uri="{FF2B5EF4-FFF2-40B4-BE49-F238E27FC236}">
                <a16:creationId xmlns:a16="http://schemas.microsoft.com/office/drawing/2014/main" id="{99088E4D-DEB8-483D-AA91-0BB6C0F9D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116" y="1276533"/>
            <a:ext cx="4175762" cy="43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816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973</Words>
  <Application>Microsoft Office PowerPoint</Application>
  <PresentationFormat>Breedbeeld</PresentationFormat>
  <Paragraphs>133</Paragraphs>
  <Slides>20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Tw Cen MT</vt:lpstr>
      <vt:lpstr>Wingdings</vt:lpstr>
      <vt:lpstr>Wingdings 2</vt:lpstr>
      <vt:lpstr>Wingdings 3</vt:lpstr>
      <vt:lpstr>Integraal</vt:lpstr>
      <vt:lpstr>Medische kennis </vt:lpstr>
      <vt:lpstr>Leerdoelen</vt:lpstr>
      <vt:lpstr>Lichaamstemperatuur</vt:lpstr>
      <vt:lpstr>Temperatuurregeling</vt:lpstr>
      <vt:lpstr>Koorts (febris)</vt:lpstr>
      <vt:lpstr>Op welke manieren kun je temperatuur meten?</vt:lpstr>
      <vt:lpstr>Infectie</vt:lpstr>
      <vt:lpstr>Veroorzakers infectie</vt:lpstr>
      <vt:lpstr>Micro-organismen</vt:lpstr>
      <vt:lpstr>Symptomen van een infectie</vt:lpstr>
      <vt:lpstr>Besmetting</vt:lpstr>
      <vt:lpstr>Wat kun je er aan doen?</vt:lpstr>
      <vt:lpstr>Voorbeelden bacteriële infecties</vt:lpstr>
      <vt:lpstr>Virussen</vt:lpstr>
      <vt:lpstr>Wat kun je eraan doen?</vt:lpstr>
      <vt:lpstr>Schimmels en gisten</vt:lpstr>
      <vt:lpstr>Wat kun je eraan doen?</vt:lpstr>
      <vt:lpstr>Wormen</vt:lpstr>
      <vt:lpstr>Wat kun je eraan doen?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Medische kennis</dc:title>
  <dc:creator>Rhea Houtkruijer</dc:creator>
  <cp:lastModifiedBy>Rhea Houtkruijer</cp:lastModifiedBy>
  <cp:revision>9</cp:revision>
  <dcterms:created xsi:type="dcterms:W3CDTF">2019-09-16T12:57:20Z</dcterms:created>
  <dcterms:modified xsi:type="dcterms:W3CDTF">2020-09-07T11:20:40Z</dcterms:modified>
</cp:coreProperties>
</file>